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2"/>
  </p:notesMasterIdLst>
  <p:sldIdLst>
    <p:sldId id="256" r:id="rId2"/>
    <p:sldId id="283" r:id="rId3"/>
    <p:sldId id="285" r:id="rId4"/>
    <p:sldId id="286" r:id="rId5"/>
    <p:sldId id="287" r:id="rId6"/>
    <p:sldId id="289" r:id="rId7"/>
    <p:sldId id="290" r:id="rId8"/>
    <p:sldId id="291" r:id="rId9"/>
    <p:sldId id="292" r:id="rId10"/>
    <p:sldId id="390" r:id="rId11"/>
    <p:sldId id="426" r:id="rId12"/>
    <p:sldId id="393" r:id="rId13"/>
    <p:sldId id="394" r:id="rId14"/>
    <p:sldId id="395" r:id="rId15"/>
    <p:sldId id="399" r:id="rId16"/>
    <p:sldId id="398" r:id="rId17"/>
    <p:sldId id="400" r:id="rId18"/>
    <p:sldId id="401" r:id="rId19"/>
    <p:sldId id="396" r:id="rId20"/>
    <p:sldId id="403" r:id="rId21"/>
    <p:sldId id="402" r:id="rId22"/>
    <p:sldId id="404" r:id="rId23"/>
    <p:sldId id="406" r:id="rId24"/>
    <p:sldId id="407" r:id="rId25"/>
    <p:sldId id="409" r:id="rId26"/>
    <p:sldId id="410" r:id="rId27"/>
    <p:sldId id="321" r:id="rId28"/>
    <p:sldId id="297" r:id="rId29"/>
    <p:sldId id="304" r:id="rId30"/>
    <p:sldId id="305" r:id="rId31"/>
    <p:sldId id="306" r:id="rId32"/>
    <p:sldId id="307" r:id="rId33"/>
    <p:sldId id="308" r:id="rId34"/>
    <p:sldId id="309" r:id="rId35"/>
    <p:sldId id="310" r:id="rId36"/>
    <p:sldId id="311" r:id="rId37"/>
    <p:sldId id="312" r:id="rId38"/>
    <p:sldId id="313" r:id="rId39"/>
    <p:sldId id="315" r:id="rId40"/>
    <p:sldId id="316" r:id="rId41"/>
    <p:sldId id="320" r:id="rId42"/>
    <p:sldId id="317" r:id="rId43"/>
    <p:sldId id="318" r:id="rId44"/>
    <p:sldId id="319" r:id="rId45"/>
    <p:sldId id="314" r:id="rId46"/>
    <p:sldId id="298" r:id="rId47"/>
    <p:sldId id="266" r:id="rId48"/>
    <p:sldId id="427" r:id="rId49"/>
    <p:sldId id="361" r:id="rId50"/>
    <p:sldId id="322" r:id="rId51"/>
    <p:sldId id="324" r:id="rId52"/>
    <p:sldId id="323" r:id="rId53"/>
    <p:sldId id="325" r:id="rId54"/>
    <p:sldId id="326" r:id="rId55"/>
    <p:sldId id="327" r:id="rId56"/>
    <p:sldId id="328" r:id="rId57"/>
    <p:sldId id="329" r:id="rId58"/>
    <p:sldId id="330" r:id="rId59"/>
    <p:sldId id="272" r:id="rId60"/>
    <p:sldId id="331" r:id="rId61"/>
    <p:sldId id="332" r:id="rId62"/>
    <p:sldId id="333" r:id="rId63"/>
    <p:sldId id="334" r:id="rId64"/>
    <p:sldId id="336" r:id="rId65"/>
    <p:sldId id="416" r:id="rId66"/>
    <p:sldId id="420" r:id="rId67"/>
    <p:sldId id="417" r:id="rId68"/>
    <p:sldId id="411" r:id="rId69"/>
    <p:sldId id="421" r:id="rId70"/>
    <p:sldId id="418" r:id="rId71"/>
    <p:sldId id="419" r:id="rId72"/>
    <p:sldId id="357" r:id="rId73"/>
    <p:sldId id="362" r:id="rId74"/>
    <p:sldId id="339" r:id="rId75"/>
    <p:sldId id="340" r:id="rId76"/>
    <p:sldId id="341" r:id="rId77"/>
    <p:sldId id="342" r:id="rId78"/>
    <p:sldId id="366" r:id="rId79"/>
    <p:sldId id="348" r:id="rId80"/>
    <p:sldId id="365" r:id="rId81"/>
    <p:sldId id="349" r:id="rId82"/>
    <p:sldId id="350" r:id="rId83"/>
    <p:sldId id="351" r:id="rId84"/>
    <p:sldId id="352" r:id="rId85"/>
    <p:sldId id="354" r:id="rId86"/>
    <p:sldId id="355" r:id="rId87"/>
    <p:sldId id="356" r:id="rId88"/>
    <p:sldId id="423" r:id="rId89"/>
    <p:sldId id="424" r:id="rId90"/>
    <p:sldId id="425" r:id="rId9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90" autoAdjust="0"/>
    <p:restoredTop sz="88155" autoAdjust="0"/>
  </p:normalViewPr>
  <p:slideViewPr>
    <p:cSldViewPr snapToGrid="0">
      <p:cViewPr varScale="1">
        <p:scale>
          <a:sx n="113" d="100"/>
          <a:sy n="113" d="100"/>
        </p:scale>
        <p:origin x="1518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theme" Target="theme/theme1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4C2A36-9298-4A1A-AF6C-E699F312973C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874125-B391-429F-B529-680BBF4261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4911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es-CL" dirty="0"/>
            </a:br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C722F6-D71E-463E-B142-E642BB021B06}" type="slidenum">
              <a:rPr lang="es-CL" smtClean="0"/>
              <a:t>4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685869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C722F6-D71E-463E-B142-E642BB021B06}" type="slidenum">
              <a:rPr lang="es-CL" smtClean="0"/>
              <a:t>13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088794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es-CL" dirty="0"/>
            </a:br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C722F6-D71E-463E-B142-E642BB021B06}" type="slidenum">
              <a:rPr lang="es-CL" smtClean="0"/>
              <a:t>14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55639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C722F6-D71E-463E-B142-E642BB021B06}" type="slidenum">
              <a:rPr lang="es-CL" smtClean="0"/>
              <a:t>15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718821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C722F6-D71E-463E-B142-E642BB021B06}" type="slidenum">
              <a:rPr lang="es-CL" smtClean="0"/>
              <a:t>16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039550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es-CL" dirty="0"/>
            </a:br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C722F6-D71E-463E-B142-E642BB021B06}" type="slidenum">
              <a:rPr lang="es-CL" smtClean="0"/>
              <a:t>17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944542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C722F6-D71E-463E-B142-E642BB021B06}" type="slidenum">
              <a:rPr lang="es-CL" smtClean="0"/>
              <a:t>18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6655466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C722F6-D71E-463E-B142-E642BB021B06}" type="slidenum">
              <a:rPr lang="es-CL" smtClean="0"/>
              <a:t>19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835545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es-CL" dirty="0"/>
            </a:br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C722F6-D71E-463E-B142-E642BB021B06}" type="slidenum">
              <a:rPr lang="es-CL" smtClean="0"/>
              <a:t>20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8653268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C722F6-D71E-463E-B142-E642BB021B06}" type="slidenum">
              <a:rPr lang="es-CL" smtClean="0"/>
              <a:t>21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9158190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C722F6-D71E-463E-B142-E642BB021B06}" type="slidenum">
              <a:rPr lang="es-CL" smtClean="0"/>
              <a:t>22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969636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es-CL" dirty="0"/>
            </a:br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C722F6-D71E-463E-B142-E642BB021B06}" type="slidenum">
              <a:rPr lang="es-CL" smtClean="0"/>
              <a:t>5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6858691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C722F6-D71E-463E-B142-E642BB021B06}" type="slidenum">
              <a:rPr lang="es-CL" smtClean="0"/>
              <a:t>23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2428166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C722F6-D71E-463E-B142-E642BB021B06}" type="slidenum">
              <a:rPr lang="es-CL" smtClean="0"/>
              <a:t>24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357287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es-CL" dirty="0"/>
            </a:br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C722F6-D71E-463E-B142-E642BB021B06}" type="slidenum">
              <a:rPr lang="es-CL" smtClean="0"/>
              <a:t>25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9076226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es-CL" dirty="0"/>
            </a:br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C722F6-D71E-463E-B142-E642BB021B06}" type="slidenum">
              <a:rPr lang="es-CL" smtClean="0"/>
              <a:t>89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138075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es-CL" dirty="0"/>
            </a:br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C722F6-D71E-463E-B142-E642BB021B06}" type="slidenum">
              <a:rPr lang="es-CL" smtClean="0"/>
              <a:t>6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685869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es-CL" dirty="0"/>
            </a:br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C722F6-D71E-463E-B142-E642BB021B06}" type="slidenum">
              <a:rPr lang="es-CL" smtClean="0"/>
              <a:t>7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685869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C722F6-D71E-463E-B142-E642BB021B06}" type="slidenum">
              <a:rPr lang="es-CL" smtClean="0"/>
              <a:t>8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976269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C722F6-D71E-463E-B142-E642BB021B06}" type="slidenum">
              <a:rPr lang="es-CL" smtClean="0"/>
              <a:t>9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756498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es-CL" dirty="0"/>
            </a:br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C722F6-D71E-463E-B142-E642BB021B06}" type="slidenum">
              <a:rPr lang="es-CL" smtClean="0"/>
              <a:t>10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944755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es-CL" dirty="0"/>
            </a:br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C722F6-D71E-463E-B142-E642BB021B06}" type="slidenum">
              <a:rPr lang="es-CL" smtClean="0"/>
              <a:t>11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547130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es-CL" dirty="0"/>
            </a:br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C722F6-D71E-463E-B142-E642BB021B06}" type="slidenum">
              <a:rPr lang="es-CL" smtClean="0"/>
              <a:t>12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767482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24449-41C4-4CC8-BDCE-DDFCCB9195E5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6EB85-8BB9-4E9B-AC08-10351D6C9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541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24449-41C4-4CC8-BDCE-DDFCCB9195E5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6EB85-8BB9-4E9B-AC08-10351D6C9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963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24449-41C4-4CC8-BDCE-DDFCCB9195E5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6EB85-8BB9-4E9B-AC08-10351D6C9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264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24449-41C4-4CC8-BDCE-DDFCCB9195E5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6EB85-8BB9-4E9B-AC08-10351D6C9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456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24449-41C4-4CC8-BDCE-DDFCCB9195E5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6EB85-8BB9-4E9B-AC08-10351D6C9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86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24449-41C4-4CC8-BDCE-DDFCCB9195E5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6EB85-8BB9-4E9B-AC08-10351D6C9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369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24449-41C4-4CC8-BDCE-DDFCCB9195E5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6EB85-8BB9-4E9B-AC08-10351D6C9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764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24449-41C4-4CC8-BDCE-DDFCCB9195E5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6EB85-8BB9-4E9B-AC08-10351D6C9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584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24449-41C4-4CC8-BDCE-DDFCCB9195E5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6EB85-8BB9-4E9B-AC08-10351D6C9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492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24449-41C4-4CC8-BDCE-DDFCCB9195E5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6EB85-8BB9-4E9B-AC08-10351D6C9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394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24449-41C4-4CC8-BDCE-DDFCCB9195E5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6EB85-8BB9-4E9B-AC08-10351D6C9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460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724449-41C4-4CC8-BDCE-DDFCCB9195E5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C6EB85-8BB9-4E9B-AC08-10351D6C9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502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7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8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0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1.pn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31.png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14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1.png"/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141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7" Type="http://schemas.openxmlformats.org/officeDocument/2006/relationships/image" Target="../media/image210.png"/><Relationship Id="rId2" Type="http://schemas.openxmlformats.org/officeDocument/2006/relationships/image" Target="../media/image17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0.png"/><Relationship Id="rId5" Type="http://schemas.openxmlformats.org/officeDocument/2006/relationships/image" Target="../media/image190.png"/><Relationship Id="rId4" Type="http://schemas.openxmlformats.org/officeDocument/2006/relationships/image" Target="../media/image180.png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250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3.png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250.pn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0.png"/><Relationship Id="rId2" Type="http://schemas.openxmlformats.org/officeDocument/2006/relationships/image" Target="../media/image251.png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0.png"/><Relationship Id="rId2" Type="http://schemas.openxmlformats.org/officeDocument/2006/relationships/image" Target="../media/image140.png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0.png"/><Relationship Id="rId2" Type="http://schemas.openxmlformats.org/officeDocument/2006/relationships/image" Target="../media/image140.png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0.png"/><Relationship Id="rId2" Type="http://schemas.openxmlformats.org/officeDocument/2006/relationships/image" Target="../media/image281.png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0.png"/><Relationship Id="rId2" Type="http://schemas.openxmlformats.org/officeDocument/2006/relationships/image" Target="../media/image281.png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FB14EB-6FF4-42AE-B515-AE09778429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solidFill>
            <a:schemeClr val="tx1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AA6A27-F560-4760-B4EE-8FBAF6A04C1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08A52C4-4177-4D09-909F-F7F365929E71}"/>
              </a:ext>
            </a:extLst>
          </p:cNvPr>
          <p:cNvSpPr/>
          <p:nvPr/>
        </p:nvSpPr>
        <p:spPr>
          <a:xfrm>
            <a:off x="-385070" y="-1490179"/>
            <a:ext cx="10315575" cy="859018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10698402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Unsplittable</a:t>
            </a:r>
            <a:r>
              <a:rPr lang="en-US" dirty="0"/>
              <a:t> Flow on a Path</a:t>
            </a:r>
            <a:endParaRPr lang="es-C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441B5A5-5E33-47D0-9C16-10BB7C90850A}"/>
                  </a:ext>
                </a:extLst>
              </p:cNvPr>
              <p:cNvSpPr txBox="1"/>
              <p:nvPr/>
            </p:nvSpPr>
            <p:spPr>
              <a:xfrm>
                <a:off x="292100" y="1917908"/>
                <a:ext cx="817245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dirty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e>
                    </m:d>
                  </m:oMath>
                </a14:m>
                <a:r>
                  <a:rPr lang="en-US" dirty="0"/>
                  <a:t>   	Bansal, Friggstad, </a:t>
                </a:r>
                <a:r>
                  <a:rPr lang="en-US" dirty="0" err="1"/>
                  <a:t>Khandekar</a:t>
                </a:r>
                <a:r>
                  <a:rPr lang="en-US" dirty="0"/>
                  <a:t>, </a:t>
                </a:r>
                <a:r>
                  <a:rPr lang="en-US" dirty="0" err="1"/>
                  <a:t>Salvatipour</a:t>
                </a:r>
                <a:r>
                  <a:rPr lang="en-US" dirty="0"/>
                  <a:t> SODA 2009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441B5A5-5E33-47D0-9C16-10BB7C9085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100" y="1917908"/>
                <a:ext cx="8172450" cy="646331"/>
              </a:xfrm>
              <a:prstGeom prst="rect">
                <a:avLst/>
              </a:prstGeom>
              <a:blipFill>
                <a:blip r:embed="rId3"/>
                <a:stretch>
                  <a:fillRect t="-5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82560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Unsplittable</a:t>
            </a:r>
            <a:r>
              <a:rPr lang="en-US" dirty="0"/>
              <a:t> Flow on a Path</a:t>
            </a:r>
            <a:endParaRPr lang="es-CL" dirty="0"/>
          </a:p>
        </p:txBody>
      </p:sp>
      <p:sp>
        <p:nvSpPr>
          <p:cNvPr id="66" name="Rectangle 11">
            <a:extLst>
              <a:ext uri="{FF2B5EF4-FFF2-40B4-BE49-F238E27FC236}">
                <a16:creationId xmlns:a16="http://schemas.microsoft.com/office/drawing/2014/main" id="{E0E3F837-72E2-4C9C-B794-11B403E84C6B}"/>
              </a:ext>
            </a:extLst>
          </p:cNvPr>
          <p:cNvSpPr/>
          <p:nvPr/>
        </p:nvSpPr>
        <p:spPr>
          <a:xfrm>
            <a:off x="3917479" y="4371695"/>
            <a:ext cx="375920" cy="345916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7" name="6 Conector recto de flecha">
            <a:extLst>
              <a:ext uri="{FF2B5EF4-FFF2-40B4-BE49-F238E27FC236}">
                <a16:creationId xmlns:a16="http://schemas.microsoft.com/office/drawing/2014/main" id="{935D8503-FEFE-45B9-B8FF-867698224CEB}"/>
              </a:ext>
            </a:extLst>
          </p:cNvPr>
          <p:cNvCxnSpPr/>
          <p:nvPr/>
        </p:nvCxnSpPr>
        <p:spPr>
          <a:xfrm flipV="1">
            <a:off x="752939" y="5928570"/>
            <a:ext cx="7277100" cy="3637"/>
          </a:xfrm>
          <a:prstGeom prst="straightConnector1">
            <a:avLst/>
          </a:prstGeom>
          <a:noFill/>
          <a:ln w="22225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68" name="7 CuadroTexto">
            <a:extLst>
              <a:ext uri="{FF2B5EF4-FFF2-40B4-BE49-F238E27FC236}">
                <a16:creationId xmlns:a16="http://schemas.microsoft.com/office/drawing/2014/main" id="{DA4506EF-0A3C-41AE-B0D1-5B2A88064631}"/>
              </a:ext>
            </a:extLst>
          </p:cNvPr>
          <p:cNvSpPr txBox="1"/>
          <p:nvPr/>
        </p:nvSpPr>
        <p:spPr>
          <a:xfrm>
            <a:off x="7850279" y="5917053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/>
              <a:t>time</a:t>
            </a:r>
          </a:p>
        </p:txBody>
      </p:sp>
      <p:sp>
        <p:nvSpPr>
          <p:cNvPr id="69" name="Rectangle 7">
            <a:extLst>
              <a:ext uri="{FF2B5EF4-FFF2-40B4-BE49-F238E27FC236}">
                <a16:creationId xmlns:a16="http://schemas.microsoft.com/office/drawing/2014/main" id="{F92EED39-AC84-4D1A-BFA2-DB405EEFAB5E}"/>
              </a:ext>
            </a:extLst>
          </p:cNvPr>
          <p:cNvSpPr/>
          <p:nvPr/>
        </p:nvSpPr>
        <p:spPr>
          <a:xfrm>
            <a:off x="3917479" y="4717611"/>
            <a:ext cx="375920" cy="510778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7">
            <a:extLst>
              <a:ext uri="{FF2B5EF4-FFF2-40B4-BE49-F238E27FC236}">
                <a16:creationId xmlns:a16="http://schemas.microsoft.com/office/drawing/2014/main" id="{9D0884DD-E359-409A-84A9-3E08B7504B43}"/>
              </a:ext>
            </a:extLst>
          </p:cNvPr>
          <p:cNvSpPr/>
          <p:nvPr/>
        </p:nvSpPr>
        <p:spPr>
          <a:xfrm>
            <a:off x="2242014" y="4717611"/>
            <a:ext cx="2051385" cy="510778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6">
            <a:extLst>
              <a:ext uri="{FF2B5EF4-FFF2-40B4-BE49-F238E27FC236}">
                <a16:creationId xmlns:a16="http://schemas.microsoft.com/office/drawing/2014/main" id="{4C57E6E6-8163-4AFA-8BFA-30616E728EF0}"/>
              </a:ext>
            </a:extLst>
          </p:cNvPr>
          <p:cNvSpPr/>
          <p:nvPr/>
        </p:nvSpPr>
        <p:spPr>
          <a:xfrm>
            <a:off x="2242014" y="5228389"/>
            <a:ext cx="4096365" cy="697468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">
            <a:extLst>
              <a:ext uri="{FF2B5EF4-FFF2-40B4-BE49-F238E27FC236}">
                <a16:creationId xmlns:a16="http://schemas.microsoft.com/office/drawing/2014/main" id="{B979ABB3-509F-4230-AECD-4304A09A63F0}"/>
              </a:ext>
            </a:extLst>
          </p:cNvPr>
          <p:cNvSpPr/>
          <p:nvPr/>
        </p:nvSpPr>
        <p:spPr>
          <a:xfrm>
            <a:off x="1309179" y="5415079"/>
            <a:ext cx="932836" cy="510778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11">
            <a:extLst>
              <a:ext uri="{FF2B5EF4-FFF2-40B4-BE49-F238E27FC236}">
                <a16:creationId xmlns:a16="http://schemas.microsoft.com/office/drawing/2014/main" id="{374E003C-AC33-4ACE-BE24-E96B663314CB}"/>
              </a:ext>
            </a:extLst>
          </p:cNvPr>
          <p:cNvSpPr/>
          <p:nvPr/>
        </p:nvSpPr>
        <p:spPr>
          <a:xfrm>
            <a:off x="3314959" y="4371695"/>
            <a:ext cx="978440" cy="345916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11">
            <a:extLst>
              <a:ext uri="{FF2B5EF4-FFF2-40B4-BE49-F238E27FC236}">
                <a16:creationId xmlns:a16="http://schemas.microsoft.com/office/drawing/2014/main" id="{94486212-6262-4EC6-A153-FC240B9383CD}"/>
              </a:ext>
            </a:extLst>
          </p:cNvPr>
          <p:cNvSpPr/>
          <p:nvPr/>
        </p:nvSpPr>
        <p:spPr>
          <a:xfrm>
            <a:off x="4293398" y="4882711"/>
            <a:ext cx="1543535" cy="345916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">
            <a:extLst>
              <a:ext uri="{FF2B5EF4-FFF2-40B4-BE49-F238E27FC236}">
                <a16:creationId xmlns:a16="http://schemas.microsoft.com/office/drawing/2014/main" id="{B541FE76-F69A-434E-987E-D87B99B6C701}"/>
              </a:ext>
            </a:extLst>
          </p:cNvPr>
          <p:cNvSpPr/>
          <p:nvPr/>
        </p:nvSpPr>
        <p:spPr>
          <a:xfrm>
            <a:off x="2232483" y="4729516"/>
            <a:ext cx="596900" cy="486265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11">
            <a:extLst>
              <a:ext uri="{FF2B5EF4-FFF2-40B4-BE49-F238E27FC236}">
                <a16:creationId xmlns:a16="http://schemas.microsoft.com/office/drawing/2014/main" id="{4A8921A7-783F-4292-BED3-EAA99E6B2E5F}"/>
              </a:ext>
            </a:extLst>
          </p:cNvPr>
          <p:cNvSpPr/>
          <p:nvPr/>
        </p:nvSpPr>
        <p:spPr>
          <a:xfrm>
            <a:off x="3544489" y="4388362"/>
            <a:ext cx="762071" cy="314803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11 Forma libre">
            <a:extLst>
              <a:ext uri="{FF2B5EF4-FFF2-40B4-BE49-F238E27FC236}">
                <a16:creationId xmlns:a16="http://schemas.microsoft.com/office/drawing/2014/main" id="{53B83BB0-052E-4011-BBB1-7362CB7F156F}"/>
              </a:ext>
            </a:extLst>
          </p:cNvPr>
          <p:cNvSpPr/>
          <p:nvPr/>
        </p:nvSpPr>
        <p:spPr>
          <a:xfrm>
            <a:off x="768814" y="3788620"/>
            <a:ext cx="7080250" cy="2139950"/>
          </a:xfrm>
          <a:custGeom>
            <a:avLst/>
            <a:gdLst>
              <a:gd name="connsiteX0" fmla="*/ 0 w 7086600"/>
              <a:gd name="connsiteY0" fmla="*/ 2139950 h 2152650"/>
              <a:gd name="connsiteX1" fmla="*/ 0 w 7086600"/>
              <a:gd name="connsiteY1" fmla="*/ 1244600 h 2152650"/>
              <a:gd name="connsiteX2" fmla="*/ 1041400 w 7086600"/>
              <a:gd name="connsiteY2" fmla="*/ 1244600 h 2152650"/>
              <a:gd name="connsiteX3" fmla="*/ 1041400 w 7086600"/>
              <a:gd name="connsiteY3" fmla="*/ 146050 h 2152650"/>
              <a:gd name="connsiteX4" fmla="*/ 1993900 w 7086600"/>
              <a:gd name="connsiteY4" fmla="*/ 146050 h 2152650"/>
              <a:gd name="connsiteX5" fmla="*/ 1993900 w 7086600"/>
              <a:gd name="connsiteY5" fmla="*/ 622300 h 2152650"/>
              <a:gd name="connsiteX6" fmla="*/ 2533650 w 7086600"/>
              <a:gd name="connsiteY6" fmla="*/ 622300 h 2152650"/>
              <a:gd name="connsiteX7" fmla="*/ 2533650 w 7086600"/>
              <a:gd name="connsiteY7" fmla="*/ 0 h 2152650"/>
              <a:gd name="connsiteX8" fmla="*/ 4584700 w 7086600"/>
              <a:gd name="connsiteY8" fmla="*/ 0 h 2152650"/>
              <a:gd name="connsiteX9" fmla="*/ 4584700 w 7086600"/>
              <a:gd name="connsiteY9" fmla="*/ 876300 h 2152650"/>
              <a:gd name="connsiteX10" fmla="*/ 5530850 w 7086600"/>
              <a:gd name="connsiteY10" fmla="*/ 876300 h 2152650"/>
              <a:gd name="connsiteX11" fmla="*/ 5530850 w 7086600"/>
              <a:gd name="connsiteY11" fmla="*/ 387350 h 2152650"/>
              <a:gd name="connsiteX12" fmla="*/ 6502400 w 7086600"/>
              <a:gd name="connsiteY12" fmla="*/ 387350 h 2152650"/>
              <a:gd name="connsiteX13" fmla="*/ 6502400 w 7086600"/>
              <a:gd name="connsiteY13" fmla="*/ 984250 h 2152650"/>
              <a:gd name="connsiteX14" fmla="*/ 7080250 w 7086600"/>
              <a:gd name="connsiteY14" fmla="*/ 984250 h 2152650"/>
              <a:gd name="connsiteX15" fmla="*/ 7080250 w 7086600"/>
              <a:gd name="connsiteY15" fmla="*/ 2152650 h 2152650"/>
              <a:gd name="connsiteX16" fmla="*/ 7086600 w 7086600"/>
              <a:gd name="connsiteY16" fmla="*/ 2152650 h 2152650"/>
              <a:gd name="connsiteX0" fmla="*/ 0 w 7080250"/>
              <a:gd name="connsiteY0" fmla="*/ 2139950 h 2152650"/>
              <a:gd name="connsiteX1" fmla="*/ 0 w 7080250"/>
              <a:gd name="connsiteY1" fmla="*/ 1244600 h 2152650"/>
              <a:gd name="connsiteX2" fmla="*/ 1041400 w 7080250"/>
              <a:gd name="connsiteY2" fmla="*/ 1244600 h 2152650"/>
              <a:gd name="connsiteX3" fmla="*/ 1041400 w 7080250"/>
              <a:gd name="connsiteY3" fmla="*/ 146050 h 2152650"/>
              <a:gd name="connsiteX4" fmla="*/ 1993900 w 7080250"/>
              <a:gd name="connsiteY4" fmla="*/ 146050 h 2152650"/>
              <a:gd name="connsiteX5" fmla="*/ 1993900 w 7080250"/>
              <a:gd name="connsiteY5" fmla="*/ 622300 h 2152650"/>
              <a:gd name="connsiteX6" fmla="*/ 2533650 w 7080250"/>
              <a:gd name="connsiteY6" fmla="*/ 622300 h 2152650"/>
              <a:gd name="connsiteX7" fmla="*/ 2533650 w 7080250"/>
              <a:gd name="connsiteY7" fmla="*/ 0 h 2152650"/>
              <a:gd name="connsiteX8" fmla="*/ 4584700 w 7080250"/>
              <a:gd name="connsiteY8" fmla="*/ 0 h 2152650"/>
              <a:gd name="connsiteX9" fmla="*/ 4584700 w 7080250"/>
              <a:gd name="connsiteY9" fmla="*/ 876300 h 2152650"/>
              <a:gd name="connsiteX10" fmla="*/ 5530850 w 7080250"/>
              <a:gd name="connsiteY10" fmla="*/ 876300 h 2152650"/>
              <a:gd name="connsiteX11" fmla="*/ 5530850 w 7080250"/>
              <a:gd name="connsiteY11" fmla="*/ 387350 h 2152650"/>
              <a:gd name="connsiteX12" fmla="*/ 6502400 w 7080250"/>
              <a:gd name="connsiteY12" fmla="*/ 387350 h 2152650"/>
              <a:gd name="connsiteX13" fmla="*/ 6502400 w 7080250"/>
              <a:gd name="connsiteY13" fmla="*/ 984250 h 2152650"/>
              <a:gd name="connsiteX14" fmla="*/ 7080250 w 7080250"/>
              <a:gd name="connsiteY14" fmla="*/ 984250 h 2152650"/>
              <a:gd name="connsiteX15" fmla="*/ 7080250 w 7080250"/>
              <a:gd name="connsiteY15" fmla="*/ 2152650 h 2152650"/>
              <a:gd name="connsiteX16" fmla="*/ 7080250 w 7080250"/>
              <a:gd name="connsiteY16" fmla="*/ 2136775 h 2152650"/>
              <a:gd name="connsiteX0" fmla="*/ 0 w 7080250"/>
              <a:gd name="connsiteY0" fmla="*/ 2139950 h 2139950"/>
              <a:gd name="connsiteX1" fmla="*/ 0 w 7080250"/>
              <a:gd name="connsiteY1" fmla="*/ 1244600 h 2139950"/>
              <a:gd name="connsiteX2" fmla="*/ 1041400 w 7080250"/>
              <a:gd name="connsiteY2" fmla="*/ 1244600 h 2139950"/>
              <a:gd name="connsiteX3" fmla="*/ 1041400 w 7080250"/>
              <a:gd name="connsiteY3" fmla="*/ 146050 h 2139950"/>
              <a:gd name="connsiteX4" fmla="*/ 1993900 w 7080250"/>
              <a:gd name="connsiteY4" fmla="*/ 146050 h 2139950"/>
              <a:gd name="connsiteX5" fmla="*/ 1993900 w 7080250"/>
              <a:gd name="connsiteY5" fmla="*/ 622300 h 2139950"/>
              <a:gd name="connsiteX6" fmla="*/ 2533650 w 7080250"/>
              <a:gd name="connsiteY6" fmla="*/ 622300 h 2139950"/>
              <a:gd name="connsiteX7" fmla="*/ 2533650 w 7080250"/>
              <a:gd name="connsiteY7" fmla="*/ 0 h 2139950"/>
              <a:gd name="connsiteX8" fmla="*/ 4584700 w 7080250"/>
              <a:gd name="connsiteY8" fmla="*/ 0 h 2139950"/>
              <a:gd name="connsiteX9" fmla="*/ 4584700 w 7080250"/>
              <a:gd name="connsiteY9" fmla="*/ 876300 h 2139950"/>
              <a:gd name="connsiteX10" fmla="*/ 5530850 w 7080250"/>
              <a:gd name="connsiteY10" fmla="*/ 876300 h 2139950"/>
              <a:gd name="connsiteX11" fmla="*/ 5530850 w 7080250"/>
              <a:gd name="connsiteY11" fmla="*/ 387350 h 2139950"/>
              <a:gd name="connsiteX12" fmla="*/ 6502400 w 7080250"/>
              <a:gd name="connsiteY12" fmla="*/ 387350 h 2139950"/>
              <a:gd name="connsiteX13" fmla="*/ 6502400 w 7080250"/>
              <a:gd name="connsiteY13" fmla="*/ 984250 h 2139950"/>
              <a:gd name="connsiteX14" fmla="*/ 7080250 w 7080250"/>
              <a:gd name="connsiteY14" fmla="*/ 984250 h 2139950"/>
              <a:gd name="connsiteX15" fmla="*/ 7080250 w 7080250"/>
              <a:gd name="connsiteY15" fmla="*/ 2136775 h 2139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7080250" h="2139950">
                <a:moveTo>
                  <a:pt x="0" y="2139950"/>
                </a:moveTo>
                <a:lnTo>
                  <a:pt x="0" y="1244600"/>
                </a:lnTo>
                <a:lnTo>
                  <a:pt x="1041400" y="1244600"/>
                </a:lnTo>
                <a:lnTo>
                  <a:pt x="1041400" y="146050"/>
                </a:lnTo>
                <a:lnTo>
                  <a:pt x="1993900" y="146050"/>
                </a:lnTo>
                <a:lnTo>
                  <a:pt x="1993900" y="622300"/>
                </a:lnTo>
                <a:lnTo>
                  <a:pt x="2533650" y="622300"/>
                </a:lnTo>
                <a:lnTo>
                  <a:pt x="2533650" y="0"/>
                </a:lnTo>
                <a:lnTo>
                  <a:pt x="4584700" y="0"/>
                </a:lnTo>
                <a:lnTo>
                  <a:pt x="4584700" y="876300"/>
                </a:lnTo>
                <a:lnTo>
                  <a:pt x="5530850" y="876300"/>
                </a:lnTo>
                <a:lnTo>
                  <a:pt x="5530850" y="387350"/>
                </a:lnTo>
                <a:lnTo>
                  <a:pt x="6502400" y="387350"/>
                </a:lnTo>
                <a:lnTo>
                  <a:pt x="6502400" y="984250"/>
                </a:lnTo>
                <a:lnTo>
                  <a:pt x="7080250" y="984250"/>
                </a:lnTo>
                <a:lnTo>
                  <a:pt x="7080250" y="2136775"/>
                </a:lnTo>
              </a:path>
            </a:pathLst>
          </a:custGeom>
          <a:noFill/>
          <a:ln w="952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441B5A5-5E33-47D0-9C16-10BB7C90850A}"/>
                  </a:ext>
                </a:extLst>
              </p:cNvPr>
              <p:cNvSpPr txBox="1"/>
              <p:nvPr/>
            </p:nvSpPr>
            <p:spPr>
              <a:xfrm>
                <a:off x="292100" y="1917908"/>
                <a:ext cx="817245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dirty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e>
                    </m:d>
                  </m:oMath>
                </a14:m>
                <a:r>
                  <a:rPr lang="en-US" dirty="0"/>
                  <a:t>   	Bansal, Friggstad, </a:t>
                </a:r>
                <a:r>
                  <a:rPr lang="en-US" dirty="0" err="1"/>
                  <a:t>Khandekar</a:t>
                </a:r>
                <a:r>
                  <a:rPr lang="en-US" dirty="0"/>
                  <a:t>, </a:t>
                </a:r>
                <a:r>
                  <a:rPr lang="en-US" dirty="0" err="1"/>
                  <a:t>Salvatipour</a:t>
                </a:r>
                <a:r>
                  <a:rPr lang="en-US" dirty="0"/>
                  <a:t> SODA 2009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441B5A5-5E33-47D0-9C16-10BB7C9085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100" y="1917908"/>
                <a:ext cx="8172450" cy="646331"/>
              </a:xfrm>
              <a:prstGeom prst="rect">
                <a:avLst/>
              </a:prstGeom>
              <a:blipFill>
                <a:blip r:embed="rId3"/>
                <a:stretch>
                  <a:fillRect t="-5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ectangle 17">
            <a:extLst>
              <a:ext uri="{FF2B5EF4-FFF2-40B4-BE49-F238E27FC236}">
                <a16:creationId xmlns:a16="http://schemas.microsoft.com/office/drawing/2014/main" id="{ED05C958-ED45-45B2-8A02-AABBFD8E16BE}"/>
              </a:ext>
            </a:extLst>
          </p:cNvPr>
          <p:cNvSpPr/>
          <p:nvPr/>
        </p:nvSpPr>
        <p:spPr>
          <a:xfrm>
            <a:off x="1344207" y="5150662"/>
            <a:ext cx="704264" cy="267763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76F7A7E-57D7-40BE-823E-AF84B84BA042}"/>
              </a:ext>
            </a:extLst>
          </p:cNvPr>
          <p:cNvSpPr/>
          <p:nvPr/>
        </p:nvSpPr>
        <p:spPr>
          <a:xfrm>
            <a:off x="5836933" y="4947572"/>
            <a:ext cx="1154417" cy="275497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A371876-FA93-436C-B32B-47B7F86EE754}"/>
              </a:ext>
            </a:extLst>
          </p:cNvPr>
          <p:cNvSpPr/>
          <p:nvPr/>
        </p:nvSpPr>
        <p:spPr>
          <a:xfrm>
            <a:off x="6344783" y="5224890"/>
            <a:ext cx="830580" cy="697922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9192FA4-D8FB-42C0-852C-1C372F974F2E}"/>
              </a:ext>
            </a:extLst>
          </p:cNvPr>
          <p:cNvCxnSpPr/>
          <p:nvPr/>
        </p:nvCxnSpPr>
        <p:spPr>
          <a:xfrm>
            <a:off x="4168140" y="3078480"/>
            <a:ext cx="0" cy="310134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9284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Unsplittable</a:t>
            </a:r>
            <a:r>
              <a:rPr lang="en-US" dirty="0"/>
              <a:t> Flow on a Path</a:t>
            </a:r>
            <a:endParaRPr lang="es-CL" dirty="0"/>
          </a:p>
        </p:txBody>
      </p:sp>
      <p:sp>
        <p:nvSpPr>
          <p:cNvPr id="66" name="Rectangle 11">
            <a:extLst>
              <a:ext uri="{FF2B5EF4-FFF2-40B4-BE49-F238E27FC236}">
                <a16:creationId xmlns:a16="http://schemas.microsoft.com/office/drawing/2014/main" id="{E0E3F837-72E2-4C9C-B794-11B403E84C6B}"/>
              </a:ext>
            </a:extLst>
          </p:cNvPr>
          <p:cNvSpPr/>
          <p:nvPr/>
        </p:nvSpPr>
        <p:spPr>
          <a:xfrm>
            <a:off x="3917479" y="4371695"/>
            <a:ext cx="375920" cy="345916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7" name="6 Conector recto de flecha">
            <a:extLst>
              <a:ext uri="{FF2B5EF4-FFF2-40B4-BE49-F238E27FC236}">
                <a16:creationId xmlns:a16="http://schemas.microsoft.com/office/drawing/2014/main" id="{935D8503-FEFE-45B9-B8FF-867698224CEB}"/>
              </a:ext>
            </a:extLst>
          </p:cNvPr>
          <p:cNvCxnSpPr/>
          <p:nvPr/>
        </p:nvCxnSpPr>
        <p:spPr>
          <a:xfrm flipV="1">
            <a:off x="752939" y="5928570"/>
            <a:ext cx="7277100" cy="3637"/>
          </a:xfrm>
          <a:prstGeom prst="straightConnector1">
            <a:avLst/>
          </a:prstGeom>
          <a:noFill/>
          <a:ln w="22225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68" name="7 CuadroTexto">
            <a:extLst>
              <a:ext uri="{FF2B5EF4-FFF2-40B4-BE49-F238E27FC236}">
                <a16:creationId xmlns:a16="http://schemas.microsoft.com/office/drawing/2014/main" id="{DA4506EF-0A3C-41AE-B0D1-5B2A88064631}"/>
              </a:ext>
            </a:extLst>
          </p:cNvPr>
          <p:cNvSpPr txBox="1"/>
          <p:nvPr/>
        </p:nvSpPr>
        <p:spPr>
          <a:xfrm>
            <a:off x="7850279" y="5917053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/>
              <a:t>time</a:t>
            </a:r>
          </a:p>
        </p:txBody>
      </p:sp>
      <p:sp>
        <p:nvSpPr>
          <p:cNvPr id="69" name="Rectangle 7">
            <a:extLst>
              <a:ext uri="{FF2B5EF4-FFF2-40B4-BE49-F238E27FC236}">
                <a16:creationId xmlns:a16="http://schemas.microsoft.com/office/drawing/2014/main" id="{F92EED39-AC84-4D1A-BFA2-DB405EEFAB5E}"/>
              </a:ext>
            </a:extLst>
          </p:cNvPr>
          <p:cNvSpPr/>
          <p:nvPr/>
        </p:nvSpPr>
        <p:spPr>
          <a:xfrm>
            <a:off x="3917479" y="4717611"/>
            <a:ext cx="375920" cy="510778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7">
            <a:extLst>
              <a:ext uri="{FF2B5EF4-FFF2-40B4-BE49-F238E27FC236}">
                <a16:creationId xmlns:a16="http://schemas.microsoft.com/office/drawing/2014/main" id="{9D0884DD-E359-409A-84A9-3E08B7504B43}"/>
              </a:ext>
            </a:extLst>
          </p:cNvPr>
          <p:cNvSpPr/>
          <p:nvPr/>
        </p:nvSpPr>
        <p:spPr>
          <a:xfrm>
            <a:off x="2242014" y="4717611"/>
            <a:ext cx="2051385" cy="510778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6">
            <a:extLst>
              <a:ext uri="{FF2B5EF4-FFF2-40B4-BE49-F238E27FC236}">
                <a16:creationId xmlns:a16="http://schemas.microsoft.com/office/drawing/2014/main" id="{4C57E6E6-8163-4AFA-8BFA-30616E728EF0}"/>
              </a:ext>
            </a:extLst>
          </p:cNvPr>
          <p:cNvSpPr/>
          <p:nvPr/>
        </p:nvSpPr>
        <p:spPr>
          <a:xfrm>
            <a:off x="2242014" y="5228389"/>
            <a:ext cx="4096365" cy="697468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">
            <a:extLst>
              <a:ext uri="{FF2B5EF4-FFF2-40B4-BE49-F238E27FC236}">
                <a16:creationId xmlns:a16="http://schemas.microsoft.com/office/drawing/2014/main" id="{B979ABB3-509F-4230-AECD-4304A09A63F0}"/>
              </a:ext>
            </a:extLst>
          </p:cNvPr>
          <p:cNvSpPr/>
          <p:nvPr/>
        </p:nvSpPr>
        <p:spPr>
          <a:xfrm>
            <a:off x="1309179" y="5415079"/>
            <a:ext cx="932836" cy="510778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11">
            <a:extLst>
              <a:ext uri="{FF2B5EF4-FFF2-40B4-BE49-F238E27FC236}">
                <a16:creationId xmlns:a16="http://schemas.microsoft.com/office/drawing/2014/main" id="{374E003C-AC33-4ACE-BE24-E96B663314CB}"/>
              </a:ext>
            </a:extLst>
          </p:cNvPr>
          <p:cNvSpPr/>
          <p:nvPr/>
        </p:nvSpPr>
        <p:spPr>
          <a:xfrm>
            <a:off x="3314959" y="4371695"/>
            <a:ext cx="978440" cy="345916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11">
            <a:extLst>
              <a:ext uri="{FF2B5EF4-FFF2-40B4-BE49-F238E27FC236}">
                <a16:creationId xmlns:a16="http://schemas.microsoft.com/office/drawing/2014/main" id="{94486212-6262-4EC6-A153-FC240B9383CD}"/>
              </a:ext>
            </a:extLst>
          </p:cNvPr>
          <p:cNvSpPr/>
          <p:nvPr/>
        </p:nvSpPr>
        <p:spPr>
          <a:xfrm>
            <a:off x="4293398" y="4882711"/>
            <a:ext cx="1543535" cy="345916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">
            <a:extLst>
              <a:ext uri="{FF2B5EF4-FFF2-40B4-BE49-F238E27FC236}">
                <a16:creationId xmlns:a16="http://schemas.microsoft.com/office/drawing/2014/main" id="{B541FE76-F69A-434E-987E-D87B99B6C701}"/>
              </a:ext>
            </a:extLst>
          </p:cNvPr>
          <p:cNvSpPr/>
          <p:nvPr/>
        </p:nvSpPr>
        <p:spPr>
          <a:xfrm>
            <a:off x="2232483" y="4729516"/>
            <a:ext cx="596900" cy="486265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11">
            <a:extLst>
              <a:ext uri="{FF2B5EF4-FFF2-40B4-BE49-F238E27FC236}">
                <a16:creationId xmlns:a16="http://schemas.microsoft.com/office/drawing/2014/main" id="{4A8921A7-783F-4292-BED3-EAA99E6B2E5F}"/>
              </a:ext>
            </a:extLst>
          </p:cNvPr>
          <p:cNvSpPr/>
          <p:nvPr/>
        </p:nvSpPr>
        <p:spPr>
          <a:xfrm>
            <a:off x="3544489" y="4388362"/>
            <a:ext cx="762071" cy="314803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11 Forma libre">
            <a:extLst>
              <a:ext uri="{FF2B5EF4-FFF2-40B4-BE49-F238E27FC236}">
                <a16:creationId xmlns:a16="http://schemas.microsoft.com/office/drawing/2014/main" id="{53B83BB0-052E-4011-BBB1-7362CB7F156F}"/>
              </a:ext>
            </a:extLst>
          </p:cNvPr>
          <p:cNvSpPr/>
          <p:nvPr/>
        </p:nvSpPr>
        <p:spPr>
          <a:xfrm>
            <a:off x="768814" y="3788620"/>
            <a:ext cx="7080250" cy="2139950"/>
          </a:xfrm>
          <a:custGeom>
            <a:avLst/>
            <a:gdLst>
              <a:gd name="connsiteX0" fmla="*/ 0 w 7086600"/>
              <a:gd name="connsiteY0" fmla="*/ 2139950 h 2152650"/>
              <a:gd name="connsiteX1" fmla="*/ 0 w 7086600"/>
              <a:gd name="connsiteY1" fmla="*/ 1244600 h 2152650"/>
              <a:gd name="connsiteX2" fmla="*/ 1041400 w 7086600"/>
              <a:gd name="connsiteY2" fmla="*/ 1244600 h 2152650"/>
              <a:gd name="connsiteX3" fmla="*/ 1041400 w 7086600"/>
              <a:gd name="connsiteY3" fmla="*/ 146050 h 2152650"/>
              <a:gd name="connsiteX4" fmla="*/ 1993900 w 7086600"/>
              <a:gd name="connsiteY4" fmla="*/ 146050 h 2152650"/>
              <a:gd name="connsiteX5" fmla="*/ 1993900 w 7086600"/>
              <a:gd name="connsiteY5" fmla="*/ 622300 h 2152650"/>
              <a:gd name="connsiteX6" fmla="*/ 2533650 w 7086600"/>
              <a:gd name="connsiteY6" fmla="*/ 622300 h 2152650"/>
              <a:gd name="connsiteX7" fmla="*/ 2533650 w 7086600"/>
              <a:gd name="connsiteY7" fmla="*/ 0 h 2152650"/>
              <a:gd name="connsiteX8" fmla="*/ 4584700 w 7086600"/>
              <a:gd name="connsiteY8" fmla="*/ 0 h 2152650"/>
              <a:gd name="connsiteX9" fmla="*/ 4584700 w 7086600"/>
              <a:gd name="connsiteY9" fmla="*/ 876300 h 2152650"/>
              <a:gd name="connsiteX10" fmla="*/ 5530850 w 7086600"/>
              <a:gd name="connsiteY10" fmla="*/ 876300 h 2152650"/>
              <a:gd name="connsiteX11" fmla="*/ 5530850 w 7086600"/>
              <a:gd name="connsiteY11" fmla="*/ 387350 h 2152650"/>
              <a:gd name="connsiteX12" fmla="*/ 6502400 w 7086600"/>
              <a:gd name="connsiteY12" fmla="*/ 387350 h 2152650"/>
              <a:gd name="connsiteX13" fmla="*/ 6502400 w 7086600"/>
              <a:gd name="connsiteY13" fmla="*/ 984250 h 2152650"/>
              <a:gd name="connsiteX14" fmla="*/ 7080250 w 7086600"/>
              <a:gd name="connsiteY14" fmla="*/ 984250 h 2152650"/>
              <a:gd name="connsiteX15" fmla="*/ 7080250 w 7086600"/>
              <a:gd name="connsiteY15" fmla="*/ 2152650 h 2152650"/>
              <a:gd name="connsiteX16" fmla="*/ 7086600 w 7086600"/>
              <a:gd name="connsiteY16" fmla="*/ 2152650 h 2152650"/>
              <a:gd name="connsiteX0" fmla="*/ 0 w 7080250"/>
              <a:gd name="connsiteY0" fmla="*/ 2139950 h 2152650"/>
              <a:gd name="connsiteX1" fmla="*/ 0 w 7080250"/>
              <a:gd name="connsiteY1" fmla="*/ 1244600 h 2152650"/>
              <a:gd name="connsiteX2" fmla="*/ 1041400 w 7080250"/>
              <a:gd name="connsiteY2" fmla="*/ 1244600 h 2152650"/>
              <a:gd name="connsiteX3" fmla="*/ 1041400 w 7080250"/>
              <a:gd name="connsiteY3" fmla="*/ 146050 h 2152650"/>
              <a:gd name="connsiteX4" fmla="*/ 1993900 w 7080250"/>
              <a:gd name="connsiteY4" fmla="*/ 146050 h 2152650"/>
              <a:gd name="connsiteX5" fmla="*/ 1993900 w 7080250"/>
              <a:gd name="connsiteY5" fmla="*/ 622300 h 2152650"/>
              <a:gd name="connsiteX6" fmla="*/ 2533650 w 7080250"/>
              <a:gd name="connsiteY6" fmla="*/ 622300 h 2152650"/>
              <a:gd name="connsiteX7" fmla="*/ 2533650 w 7080250"/>
              <a:gd name="connsiteY7" fmla="*/ 0 h 2152650"/>
              <a:gd name="connsiteX8" fmla="*/ 4584700 w 7080250"/>
              <a:gd name="connsiteY8" fmla="*/ 0 h 2152650"/>
              <a:gd name="connsiteX9" fmla="*/ 4584700 w 7080250"/>
              <a:gd name="connsiteY9" fmla="*/ 876300 h 2152650"/>
              <a:gd name="connsiteX10" fmla="*/ 5530850 w 7080250"/>
              <a:gd name="connsiteY10" fmla="*/ 876300 h 2152650"/>
              <a:gd name="connsiteX11" fmla="*/ 5530850 w 7080250"/>
              <a:gd name="connsiteY11" fmla="*/ 387350 h 2152650"/>
              <a:gd name="connsiteX12" fmla="*/ 6502400 w 7080250"/>
              <a:gd name="connsiteY12" fmla="*/ 387350 h 2152650"/>
              <a:gd name="connsiteX13" fmla="*/ 6502400 w 7080250"/>
              <a:gd name="connsiteY13" fmla="*/ 984250 h 2152650"/>
              <a:gd name="connsiteX14" fmla="*/ 7080250 w 7080250"/>
              <a:gd name="connsiteY14" fmla="*/ 984250 h 2152650"/>
              <a:gd name="connsiteX15" fmla="*/ 7080250 w 7080250"/>
              <a:gd name="connsiteY15" fmla="*/ 2152650 h 2152650"/>
              <a:gd name="connsiteX16" fmla="*/ 7080250 w 7080250"/>
              <a:gd name="connsiteY16" fmla="*/ 2136775 h 2152650"/>
              <a:gd name="connsiteX0" fmla="*/ 0 w 7080250"/>
              <a:gd name="connsiteY0" fmla="*/ 2139950 h 2139950"/>
              <a:gd name="connsiteX1" fmla="*/ 0 w 7080250"/>
              <a:gd name="connsiteY1" fmla="*/ 1244600 h 2139950"/>
              <a:gd name="connsiteX2" fmla="*/ 1041400 w 7080250"/>
              <a:gd name="connsiteY2" fmla="*/ 1244600 h 2139950"/>
              <a:gd name="connsiteX3" fmla="*/ 1041400 w 7080250"/>
              <a:gd name="connsiteY3" fmla="*/ 146050 h 2139950"/>
              <a:gd name="connsiteX4" fmla="*/ 1993900 w 7080250"/>
              <a:gd name="connsiteY4" fmla="*/ 146050 h 2139950"/>
              <a:gd name="connsiteX5" fmla="*/ 1993900 w 7080250"/>
              <a:gd name="connsiteY5" fmla="*/ 622300 h 2139950"/>
              <a:gd name="connsiteX6" fmla="*/ 2533650 w 7080250"/>
              <a:gd name="connsiteY6" fmla="*/ 622300 h 2139950"/>
              <a:gd name="connsiteX7" fmla="*/ 2533650 w 7080250"/>
              <a:gd name="connsiteY7" fmla="*/ 0 h 2139950"/>
              <a:gd name="connsiteX8" fmla="*/ 4584700 w 7080250"/>
              <a:gd name="connsiteY8" fmla="*/ 0 h 2139950"/>
              <a:gd name="connsiteX9" fmla="*/ 4584700 w 7080250"/>
              <a:gd name="connsiteY9" fmla="*/ 876300 h 2139950"/>
              <a:gd name="connsiteX10" fmla="*/ 5530850 w 7080250"/>
              <a:gd name="connsiteY10" fmla="*/ 876300 h 2139950"/>
              <a:gd name="connsiteX11" fmla="*/ 5530850 w 7080250"/>
              <a:gd name="connsiteY11" fmla="*/ 387350 h 2139950"/>
              <a:gd name="connsiteX12" fmla="*/ 6502400 w 7080250"/>
              <a:gd name="connsiteY12" fmla="*/ 387350 h 2139950"/>
              <a:gd name="connsiteX13" fmla="*/ 6502400 w 7080250"/>
              <a:gd name="connsiteY13" fmla="*/ 984250 h 2139950"/>
              <a:gd name="connsiteX14" fmla="*/ 7080250 w 7080250"/>
              <a:gd name="connsiteY14" fmla="*/ 984250 h 2139950"/>
              <a:gd name="connsiteX15" fmla="*/ 7080250 w 7080250"/>
              <a:gd name="connsiteY15" fmla="*/ 2136775 h 2139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7080250" h="2139950">
                <a:moveTo>
                  <a:pt x="0" y="2139950"/>
                </a:moveTo>
                <a:lnTo>
                  <a:pt x="0" y="1244600"/>
                </a:lnTo>
                <a:lnTo>
                  <a:pt x="1041400" y="1244600"/>
                </a:lnTo>
                <a:lnTo>
                  <a:pt x="1041400" y="146050"/>
                </a:lnTo>
                <a:lnTo>
                  <a:pt x="1993900" y="146050"/>
                </a:lnTo>
                <a:lnTo>
                  <a:pt x="1993900" y="622300"/>
                </a:lnTo>
                <a:lnTo>
                  <a:pt x="2533650" y="622300"/>
                </a:lnTo>
                <a:lnTo>
                  <a:pt x="2533650" y="0"/>
                </a:lnTo>
                <a:lnTo>
                  <a:pt x="4584700" y="0"/>
                </a:lnTo>
                <a:lnTo>
                  <a:pt x="4584700" y="876300"/>
                </a:lnTo>
                <a:lnTo>
                  <a:pt x="5530850" y="876300"/>
                </a:lnTo>
                <a:lnTo>
                  <a:pt x="5530850" y="387350"/>
                </a:lnTo>
                <a:lnTo>
                  <a:pt x="6502400" y="387350"/>
                </a:lnTo>
                <a:lnTo>
                  <a:pt x="6502400" y="984250"/>
                </a:lnTo>
                <a:lnTo>
                  <a:pt x="7080250" y="984250"/>
                </a:lnTo>
                <a:lnTo>
                  <a:pt x="7080250" y="2136775"/>
                </a:lnTo>
              </a:path>
            </a:pathLst>
          </a:custGeom>
          <a:noFill/>
          <a:ln w="952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441B5A5-5E33-47D0-9C16-10BB7C90850A}"/>
                  </a:ext>
                </a:extLst>
              </p:cNvPr>
              <p:cNvSpPr txBox="1"/>
              <p:nvPr/>
            </p:nvSpPr>
            <p:spPr>
              <a:xfrm>
                <a:off x="292100" y="1917908"/>
                <a:ext cx="817245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dirty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e>
                    </m:d>
                  </m:oMath>
                </a14:m>
                <a:r>
                  <a:rPr lang="en-US" dirty="0"/>
                  <a:t>   	Bansal, Friggstad, </a:t>
                </a:r>
                <a:r>
                  <a:rPr lang="en-US" dirty="0" err="1"/>
                  <a:t>Khandekar</a:t>
                </a:r>
                <a:r>
                  <a:rPr lang="en-US" dirty="0"/>
                  <a:t>, </a:t>
                </a:r>
                <a:r>
                  <a:rPr lang="en-US" dirty="0" err="1"/>
                  <a:t>Salvatipour</a:t>
                </a:r>
                <a:r>
                  <a:rPr lang="en-US" dirty="0"/>
                  <a:t> SODA 2009</a:t>
                </a:r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7+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𝜖</m:t>
                    </m:r>
                  </m:oMath>
                </a14:m>
                <a:r>
                  <a:rPr lang="en-US" dirty="0"/>
                  <a:t>         	Bonsma, Schulz, W. FOCS 2011</a:t>
                </a:r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441B5A5-5E33-47D0-9C16-10BB7C9085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100" y="1917908"/>
                <a:ext cx="8172450" cy="1200329"/>
              </a:xfrm>
              <a:prstGeom prst="rect">
                <a:avLst/>
              </a:prstGeom>
              <a:blipFill>
                <a:blip r:embed="rId3"/>
                <a:stretch>
                  <a:fillRect t="-30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54274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Unsplittable</a:t>
            </a:r>
            <a:r>
              <a:rPr lang="en-US" dirty="0"/>
              <a:t> Flow on a Path</a:t>
            </a:r>
            <a:endParaRPr lang="es-CL" dirty="0"/>
          </a:p>
        </p:txBody>
      </p:sp>
      <p:cxnSp>
        <p:nvCxnSpPr>
          <p:cNvPr id="67" name="6 Conector recto de flecha">
            <a:extLst>
              <a:ext uri="{FF2B5EF4-FFF2-40B4-BE49-F238E27FC236}">
                <a16:creationId xmlns:a16="http://schemas.microsoft.com/office/drawing/2014/main" id="{935D8503-FEFE-45B9-B8FF-867698224CEB}"/>
              </a:ext>
            </a:extLst>
          </p:cNvPr>
          <p:cNvCxnSpPr/>
          <p:nvPr/>
        </p:nvCxnSpPr>
        <p:spPr>
          <a:xfrm flipV="1">
            <a:off x="752939" y="5928570"/>
            <a:ext cx="7277100" cy="3637"/>
          </a:xfrm>
          <a:prstGeom prst="straightConnector1">
            <a:avLst/>
          </a:prstGeom>
          <a:noFill/>
          <a:ln w="22225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68" name="7 CuadroTexto">
            <a:extLst>
              <a:ext uri="{FF2B5EF4-FFF2-40B4-BE49-F238E27FC236}">
                <a16:creationId xmlns:a16="http://schemas.microsoft.com/office/drawing/2014/main" id="{DA4506EF-0A3C-41AE-B0D1-5B2A88064631}"/>
              </a:ext>
            </a:extLst>
          </p:cNvPr>
          <p:cNvSpPr txBox="1"/>
          <p:nvPr/>
        </p:nvSpPr>
        <p:spPr>
          <a:xfrm>
            <a:off x="7850279" y="5917053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/>
              <a:t>time</a:t>
            </a:r>
          </a:p>
        </p:txBody>
      </p:sp>
      <p:sp>
        <p:nvSpPr>
          <p:cNvPr id="69" name="Rectangle 7">
            <a:extLst>
              <a:ext uri="{FF2B5EF4-FFF2-40B4-BE49-F238E27FC236}">
                <a16:creationId xmlns:a16="http://schemas.microsoft.com/office/drawing/2014/main" id="{F92EED39-AC84-4D1A-BFA2-DB405EEFAB5E}"/>
              </a:ext>
            </a:extLst>
          </p:cNvPr>
          <p:cNvSpPr/>
          <p:nvPr/>
        </p:nvSpPr>
        <p:spPr>
          <a:xfrm>
            <a:off x="3917479" y="4717611"/>
            <a:ext cx="375920" cy="510778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6">
            <a:extLst>
              <a:ext uri="{FF2B5EF4-FFF2-40B4-BE49-F238E27FC236}">
                <a16:creationId xmlns:a16="http://schemas.microsoft.com/office/drawing/2014/main" id="{4C57E6E6-8163-4AFA-8BFA-30616E728EF0}"/>
              </a:ext>
            </a:extLst>
          </p:cNvPr>
          <p:cNvSpPr/>
          <p:nvPr/>
        </p:nvSpPr>
        <p:spPr>
          <a:xfrm>
            <a:off x="2260756" y="4676080"/>
            <a:ext cx="4096365" cy="697468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">
            <a:extLst>
              <a:ext uri="{FF2B5EF4-FFF2-40B4-BE49-F238E27FC236}">
                <a16:creationId xmlns:a16="http://schemas.microsoft.com/office/drawing/2014/main" id="{B979ABB3-509F-4230-AECD-4304A09A63F0}"/>
              </a:ext>
            </a:extLst>
          </p:cNvPr>
          <p:cNvSpPr/>
          <p:nvPr/>
        </p:nvSpPr>
        <p:spPr>
          <a:xfrm>
            <a:off x="1326705" y="5039859"/>
            <a:ext cx="1502678" cy="510778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11">
            <a:extLst>
              <a:ext uri="{FF2B5EF4-FFF2-40B4-BE49-F238E27FC236}">
                <a16:creationId xmlns:a16="http://schemas.microsoft.com/office/drawing/2014/main" id="{94486212-6262-4EC6-A153-FC240B9383CD}"/>
              </a:ext>
            </a:extLst>
          </p:cNvPr>
          <p:cNvSpPr/>
          <p:nvPr/>
        </p:nvSpPr>
        <p:spPr>
          <a:xfrm>
            <a:off x="3314960" y="4673161"/>
            <a:ext cx="2521974" cy="345916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11 Forma libre">
            <a:extLst>
              <a:ext uri="{FF2B5EF4-FFF2-40B4-BE49-F238E27FC236}">
                <a16:creationId xmlns:a16="http://schemas.microsoft.com/office/drawing/2014/main" id="{53B83BB0-052E-4011-BBB1-7362CB7F156F}"/>
              </a:ext>
            </a:extLst>
          </p:cNvPr>
          <p:cNvSpPr/>
          <p:nvPr/>
        </p:nvSpPr>
        <p:spPr>
          <a:xfrm>
            <a:off x="768814" y="3788620"/>
            <a:ext cx="7080250" cy="2139950"/>
          </a:xfrm>
          <a:custGeom>
            <a:avLst/>
            <a:gdLst>
              <a:gd name="connsiteX0" fmla="*/ 0 w 7086600"/>
              <a:gd name="connsiteY0" fmla="*/ 2139950 h 2152650"/>
              <a:gd name="connsiteX1" fmla="*/ 0 w 7086600"/>
              <a:gd name="connsiteY1" fmla="*/ 1244600 h 2152650"/>
              <a:gd name="connsiteX2" fmla="*/ 1041400 w 7086600"/>
              <a:gd name="connsiteY2" fmla="*/ 1244600 h 2152650"/>
              <a:gd name="connsiteX3" fmla="*/ 1041400 w 7086600"/>
              <a:gd name="connsiteY3" fmla="*/ 146050 h 2152650"/>
              <a:gd name="connsiteX4" fmla="*/ 1993900 w 7086600"/>
              <a:gd name="connsiteY4" fmla="*/ 146050 h 2152650"/>
              <a:gd name="connsiteX5" fmla="*/ 1993900 w 7086600"/>
              <a:gd name="connsiteY5" fmla="*/ 622300 h 2152650"/>
              <a:gd name="connsiteX6" fmla="*/ 2533650 w 7086600"/>
              <a:gd name="connsiteY6" fmla="*/ 622300 h 2152650"/>
              <a:gd name="connsiteX7" fmla="*/ 2533650 w 7086600"/>
              <a:gd name="connsiteY7" fmla="*/ 0 h 2152650"/>
              <a:gd name="connsiteX8" fmla="*/ 4584700 w 7086600"/>
              <a:gd name="connsiteY8" fmla="*/ 0 h 2152650"/>
              <a:gd name="connsiteX9" fmla="*/ 4584700 w 7086600"/>
              <a:gd name="connsiteY9" fmla="*/ 876300 h 2152650"/>
              <a:gd name="connsiteX10" fmla="*/ 5530850 w 7086600"/>
              <a:gd name="connsiteY10" fmla="*/ 876300 h 2152650"/>
              <a:gd name="connsiteX11" fmla="*/ 5530850 w 7086600"/>
              <a:gd name="connsiteY11" fmla="*/ 387350 h 2152650"/>
              <a:gd name="connsiteX12" fmla="*/ 6502400 w 7086600"/>
              <a:gd name="connsiteY12" fmla="*/ 387350 h 2152650"/>
              <a:gd name="connsiteX13" fmla="*/ 6502400 w 7086600"/>
              <a:gd name="connsiteY13" fmla="*/ 984250 h 2152650"/>
              <a:gd name="connsiteX14" fmla="*/ 7080250 w 7086600"/>
              <a:gd name="connsiteY14" fmla="*/ 984250 h 2152650"/>
              <a:gd name="connsiteX15" fmla="*/ 7080250 w 7086600"/>
              <a:gd name="connsiteY15" fmla="*/ 2152650 h 2152650"/>
              <a:gd name="connsiteX16" fmla="*/ 7086600 w 7086600"/>
              <a:gd name="connsiteY16" fmla="*/ 2152650 h 2152650"/>
              <a:gd name="connsiteX0" fmla="*/ 0 w 7080250"/>
              <a:gd name="connsiteY0" fmla="*/ 2139950 h 2152650"/>
              <a:gd name="connsiteX1" fmla="*/ 0 w 7080250"/>
              <a:gd name="connsiteY1" fmla="*/ 1244600 h 2152650"/>
              <a:gd name="connsiteX2" fmla="*/ 1041400 w 7080250"/>
              <a:gd name="connsiteY2" fmla="*/ 1244600 h 2152650"/>
              <a:gd name="connsiteX3" fmla="*/ 1041400 w 7080250"/>
              <a:gd name="connsiteY3" fmla="*/ 146050 h 2152650"/>
              <a:gd name="connsiteX4" fmla="*/ 1993900 w 7080250"/>
              <a:gd name="connsiteY4" fmla="*/ 146050 h 2152650"/>
              <a:gd name="connsiteX5" fmla="*/ 1993900 w 7080250"/>
              <a:gd name="connsiteY5" fmla="*/ 622300 h 2152650"/>
              <a:gd name="connsiteX6" fmla="*/ 2533650 w 7080250"/>
              <a:gd name="connsiteY6" fmla="*/ 622300 h 2152650"/>
              <a:gd name="connsiteX7" fmla="*/ 2533650 w 7080250"/>
              <a:gd name="connsiteY7" fmla="*/ 0 h 2152650"/>
              <a:gd name="connsiteX8" fmla="*/ 4584700 w 7080250"/>
              <a:gd name="connsiteY8" fmla="*/ 0 h 2152650"/>
              <a:gd name="connsiteX9" fmla="*/ 4584700 w 7080250"/>
              <a:gd name="connsiteY9" fmla="*/ 876300 h 2152650"/>
              <a:gd name="connsiteX10" fmla="*/ 5530850 w 7080250"/>
              <a:gd name="connsiteY10" fmla="*/ 876300 h 2152650"/>
              <a:gd name="connsiteX11" fmla="*/ 5530850 w 7080250"/>
              <a:gd name="connsiteY11" fmla="*/ 387350 h 2152650"/>
              <a:gd name="connsiteX12" fmla="*/ 6502400 w 7080250"/>
              <a:gd name="connsiteY12" fmla="*/ 387350 h 2152650"/>
              <a:gd name="connsiteX13" fmla="*/ 6502400 w 7080250"/>
              <a:gd name="connsiteY13" fmla="*/ 984250 h 2152650"/>
              <a:gd name="connsiteX14" fmla="*/ 7080250 w 7080250"/>
              <a:gd name="connsiteY14" fmla="*/ 984250 h 2152650"/>
              <a:gd name="connsiteX15" fmla="*/ 7080250 w 7080250"/>
              <a:gd name="connsiteY15" fmla="*/ 2152650 h 2152650"/>
              <a:gd name="connsiteX16" fmla="*/ 7080250 w 7080250"/>
              <a:gd name="connsiteY16" fmla="*/ 2136775 h 2152650"/>
              <a:gd name="connsiteX0" fmla="*/ 0 w 7080250"/>
              <a:gd name="connsiteY0" fmla="*/ 2139950 h 2139950"/>
              <a:gd name="connsiteX1" fmla="*/ 0 w 7080250"/>
              <a:gd name="connsiteY1" fmla="*/ 1244600 h 2139950"/>
              <a:gd name="connsiteX2" fmla="*/ 1041400 w 7080250"/>
              <a:gd name="connsiteY2" fmla="*/ 1244600 h 2139950"/>
              <a:gd name="connsiteX3" fmla="*/ 1041400 w 7080250"/>
              <a:gd name="connsiteY3" fmla="*/ 146050 h 2139950"/>
              <a:gd name="connsiteX4" fmla="*/ 1993900 w 7080250"/>
              <a:gd name="connsiteY4" fmla="*/ 146050 h 2139950"/>
              <a:gd name="connsiteX5" fmla="*/ 1993900 w 7080250"/>
              <a:gd name="connsiteY5" fmla="*/ 622300 h 2139950"/>
              <a:gd name="connsiteX6" fmla="*/ 2533650 w 7080250"/>
              <a:gd name="connsiteY6" fmla="*/ 622300 h 2139950"/>
              <a:gd name="connsiteX7" fmla="*/ 2533650 w 7080250"/>
              <a:gd name="connsiteY7" fmla="*/ 0 h 2139950"/>
              <a:gd name="connsiteX8" fmla="*/ 4584700 w 7080250"/>
              <a:gd name="connsiteY8" fmla="*/ 0 h 2139950"/>
              <a:gd name="connsiteX9" fmla="*/ 4584700 w 7080250"/>
              <a:gd name="connsiteY9" fmla="*/ 876300 h 2139950"/>
              <a:gd name="connsiteX10" fmla="*/ 5530850 w 7080250"/>
              <a:gd name="connsiteY10" fmla="*/ 876300 h 2139950"/>
              <a:gd name="connsiteX11" fmla="*/ 5530850 w 7080250"/>
              <a:gd name="connsiteY11" fmla="*/ 387350 h 2139950"/>
              <a:gd name="connsiteX12" fmla="*/ 6502400 w 7080250"/>
              <a:gd name="connsiteY12" fmla="*/ 387350 h 2139950"/>
              <a:gd name="connsiteX13" fmla="*/ 6502400 w 7080250"/>
              <a:gd name="connsiteY13" fmla="*/ 984250 h 2139950"/>
              <a:gd name="connsiteX14" fmla="*/ 7080250 w 7080250"/>
              <a:gd name="connsiteY14" fmla="*/ 984250 h 2139950"/>
              <a:gd name="connsiteX15" fmla="*/ 7080250 w 7080250"/>
              <a:gd name="connsiteY15" fmla="*/ 2136775 h 2139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7080250" h="2139950">
                <a:moveTo>
                  <a:pt x="0" y="2139950"/>
                </a:moveTo>
                <a:lnTo>
                  <a:pt x="0" y="1244600"/>
                </a:lnTo>
                <a:lnTo>
                  <a:pt x="1041400" y="1244600"/>
                </a:lnTo>
                <a:lnTo>
                  <a:pt x="1041400" y="146050"/>
                </a:lnTo>
                <a:lnTo>
                  <a:pt x="1993900" y="146050"/>
                </a:lnTo>
                <a:lnTo>
                  <a:pt x="1993900" y="622300"/>
                </a:lnTo>
                <a:lnTo>
                  <a:pt x="2533650" y="622300"/>
                </a:lnTo>
                <a:lnTo>
                  <a:pt x="2533650" y="0"/>
                </a:lnTo>
                <a:lnTo>
                  <a:pt x="4584700" y="0"/>
                </a:lnTo>
                <a:lnTo>
                  <a:pt x="4584700" y="876300"/>
                </a:lnTo>
                <a:lnTo>
                  <a:pt x="5530850" y="876300"/>
                </a:lnTo>
                <a:lnTo>
                  <a:pt x="5530850" y="387350"/>
                </a:lnTo>
                <a:lnTo>
                  <a:pt x="6502400" y="387350"/>
                </a:lnTo>
                <a:lnTo>
                  <a:pt x="6502400" y="984250"/>
                </a:lnTo>
                <a:lnTo>
                  <a:pt x="7080250" y="984250"/>
                </a:lnTo>
                <a:lnTo>
                  <a:pt x="7080250" y="2136775"/>
                </a:lnTo>
              </a:path>
            </a:pathLst>
          </a:custGeom>
          <a:noFill/>
          <a:ln w="952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441B5A5-5E33-47D0-9C16-10BB7C90850A}"/>
                  </a:ext>
                </a:extLst>
              </p:cNvPr>
              <p:cNvSpPr txBox="1"/>
              <p:nvPr/>
            </p:nvSpPr>
            <p:spPr>
              <a:xfrm>
                <a:off x="292100" y="1917908"/>
                <a:ext cx="817245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dirty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e>
                    </m:d>
                  </m:oMath>
                </a14:m>
                <a:r>
                  <a:rPr lang="en-US" dirty="0"/>
                  <a:t>   	Bansal, Friggstad, </a:t>
                </a:r>
                <a:r>
                  <a:rPr lang="en-US" dirty="0" err="1"/>
                  <a:t>Khandekar</a:t>
                </a:r>
                <a:r>
                  <a:rPr lang="en-US" dirty="0"/>
                  <a:t>, </a:t>
                </a:r>
                <a:r>
                  <a:rPr lang="en-US" dirty="0" err="1"/>
                  <a:t>Salvatipour</a:t>
                </a:r>
                <a:r>
                  <a:rPr lang="en-US" dirty="0"/>
                  <a:t> SODA 2009</a:t>
                </a:r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7+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𝜖</m:t>
                    </m:r>
                  </m:oMath>
                </a14:m>
                <a:r>
                  <a:rPr lang="en-US" dirty="0"/>
                  <a:t>         	Bonsma, Schulz, W. FOCS 2011</a:t>
                </a:r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441B5A5-5E33-47D0-9C16-10BB7C9085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100" y="1917908"/>
                <a:ext cx="8172450" cy="1200329"/>
              </a:xfrm>
              <a:prstGeom prst="rect">
                <a:avLst/>
              </a:prstGeom>
              <a:blipFill>
                <a:blip r:embed="rId3"/>
                <a:stretch>
                  <a:fillRect t="-30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>
            <a:extLst>
              <a:ext uri="{FF2B5EF4-FFF2-40B4-BE49-F238E27FC236}">
                <a16:creationId xmlns:a16="http://schemas.microsoft.com/office/drawing/2014/main" id="{D1253C52-148C-4909-B014-CF8E818C17C2}"/>
              </a:ext>
            </a:extLst>
          </p:cNvPr>
          <p:cNvSpPr/>
          <p:nvPr/>
        </p:nvSpPr>
        <p:spPr>
          <a:xfrm>
            <a:off x="-1011643" y="3995160"/>
            <a:ext cx="704264" cy="267763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96297C3-F9DC-4BF9-8E35-C4E1A3871AAB}"/>
              </a:ext>
            </a:extLst>
          </p:cNvPr>
          <p:cNvSpPr/>
          <p:nvPr/>
        </p:nvSpPr>
        <p:spPr>
          <a:xfrm>
            <a:off x="3481083" y="3792070"/>
            <a:ext cx="1154417" cy="107838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2C53DFA-009A-4D7D-8715-0310A29F0315}"/>
              </a:ext>
            </a:extLst>
          </p:cNvPr>
          <p:cNvSpPr/>
          <p:nvPr/>
        </p:nvSpPr>
        <p:spPr>
          <a:xfrm>
            <a:off x="4738233" y="3789192"/>
            <a:ext cx="297317" cy="1976608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91C7085-59C7-4DD2-A768-AB542299BC0A}"/>
              </a:ext>
            </a:extLst>
          </p:cNvPr>
          <p:cNvSpPr/>
          <p:nvPr/>
        </p:nvSpPr>
        <p:spPr>
          <a:xfrm>
            <a:off x="6458823" y="4186191"/>
            <a:ext cx="704264" cy="1575972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07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6">
            <a:extLst>
              <a:ext uri="{FF2B5EF4-FFF2-40B4-BE49-F238E27FC236}">
                <a16:creationId xmlns:a16="http://schemas.microsoft.com/office/drawing/2014/main" id="{3D6F2C89-2DDC-484F-8277-35E2E07A74F6}"/>
              </a:ext>
            </a:extLst>
          </p:cNvPr>
          <p:cNvSpPr/>
          <p:nvPr/>
        </p:nvSpPr>
        <p:spPr>
          <a:xfrm>
            <a:off x="2260756" y="4676080"/>
            <a:ext cx="4096365" cy="697468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Unsplittable</a:t>
            </a:r>
            <a:r>
              <a:rPr lang="en-US" dirty="0"/>
              <a:t> Flow on a Path</a:t>
            </a:r>
            <a:endParaRPr lang="es-CL" dirty="0"/>
          </a:p>
        </p:txBody>
      </p:sp>
      <p:cxnSp>
        <p:nvCxnSpPr>
          <p:cNvPr id="67" name="6 Conector recto de flecha">
            <a:extLst>
              <a:ext uri="{FF2B5EF4-FFF2-40B4-BE49-F238E27FC236}">
                <a16:creationId xmlns:a16="http://schemas.microsoft.com/office/drawing/2014/main" id="{935D8503-FEFE-45B9-B8FF-867698224CEB}"/>
              </a:ext>
            </a:extLst>
          </p:cNvPr>
          <p:cNvCxnSpPr/>
          <p:nvPr/>
        </p:nvCxnSpPr>
        <p:spPr>
          <a:xfrm flipV="1">
            <a:off x="752939" y="5928570"/>
            <a:ext cx="7277100" cy="3637"/>
          </a:xfrm>
          <a:prstGeom prst="straightConnector1">
            <a:avLst/>
          </a:prstGeom>
          <a:noFill/>
          <a:ln w="22225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68" name="7 CuadroTexto">
            <a:extLst>
              <a:ext uri="{FF2B5EF4-FFF2-40B4-BE49-F238E27FC236}">
                <a16:creationId xmlns:a16="http://schemas.microsoft.com/office/drawing/2014/main" id="{DA4506EF-0A3C-41AE-B0D1-5B2A88064631}"/>
              </a:ext>
            </a:extLst>
          </p:cNvPr>
          <p:cNvSpPr txBox="1"/>
          <p:nvPr/>
        </p:nvSpPr>
        <p:spPr>
          <a:xfrm>
            <a:off x="7850279" y="5917053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/>
              <a:t>time</a:t>
            </a:r>
          </a:p>
        </p:txBody>
      </p:sp>
      <p:sp>
        <p:nvSpPr>
          <p:cNvPr id="72" name="Rectangle 7">
            <a:extLst>
              <a:ext uri="{FF2B5EF4-FFF2-40B4-BE49-F238E27FC236}">
                <a16:creationId xmlns:a16="http://schemas.microsoft.com/office/drawing/2014/main" id="{B979ABB3-509F-4230-AECD-4304A09A63F0}"/>
              </a:ext>
            </a:extLst>
          </p:cNvPr>
          <p:cNvSpPr/>
          <p:nvPr/>
        </p:nvSpPr>
        <p:spPr>
          <a:xfrm>
            <a:off x="1326705" y="5039859"/>
            <a:ext cx="1502678" cy="510778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11">
            <a:extLst>
              <a:ext uri="{FF2B5EF4-FFF2-40B4-BE49-F238E27FC236}">
                <a16:creationId xmlns:a16="http://schemas.microsoft.com/office/drawing/2014/main" id="{94486212-6262-4EC6-A153-FC240B9383CD}"/>
              </a:ext>
            </a:extLst>
          </p:cNvPr>
          <p:cNvSpPr/>
          <p:nvPr/>
        </p:nvSpPr>
        <p:spPr>
          <a:xfrm>
            <a:off x="3314960" y="4673161"/>
            <a:ext cx="2521974" cy="345916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11 Forma libre">
            <a:extLst>
              <a:ext uri="{FF2B5EF4-FFF2-40B4-BE49-F238E27FC236}">
                <a16:creationId xmlns:a16="http://schemas.microsoft.com/office/drawing/2014/main" id="{53B83BB0-052E-4011-BBB1-7362CB7F156F}"/>
              </a:ext>
            </a:extLst>
          </p:cNvPr>
          <p:cNvSpPr/>
          <p:nvPr/>
        </p:nvSpPr>
        <p:spPr>
          <a:xfrm>
            <a:off x="768814" y="3788620"/>
            <a:ext cx="7080250" cy="2139950"/>
          </a:xfrm>
          <a:custGeom>
            <a:avLst/>
            <a:gdLst>
              <a:gd name="connsiteX0" fmla="*/ 0 w 7086600"/>
              <a:gd name="connsiteY0" fmla="*/ 2139950 h 2152650"/>
              <a:gd name="connsiteX1" fmla="*/ 0 w 7086600"/>
              <a:gd name="connsiteY1" fmla="*/ 1244600 h 2152650"/>
              <a:gd name="connsiteX2" fmla="*/ 1041400 w 7086600"/>
              <a:gd name="connsiteY2" fmla="*/ 1244600 h 2152650"/>
              <a:gd name="connsiteX3" fmla="*/ 1041400 w 7086600"/>
              <a:gd name="connsiteY3" fmla="*/ 146050 h 2152650"/>
              <a:gd name="connsiteX4" fmla="*/ 1993900 w 7086600"/>
              <a:gd name="connsiteY4" fmla="*/ 146050 h 2152650"/>
              <a:gd name="connsiteX5" fmla="*/ 1993900 w 7086600"/>
              <a:gd name="connsiteY5" fmla="*/ 622300 h 2152650"/>
              <a:gd name="connsiteX6" fmla="*/ 2533650 w 7086600"/>
              <a:gd name="connsiteY6" fmla="*/ 622300 h 2152650"/>
              <a:gd name="connsiteX7" fmla="*/ 2533650 w 7086600"/>
              <a:gd name="connsiteY7" fmla="*/ 0 h 2152650"/>
              <a:gd name="connsiteX8" fmla="*/ 4584700 w 7086600"/>
              <a:gd name="connsiteY8" fmla="*/ 0 h 2152650"/>
              <a:gd name="connsiteX9" fmla="*/ 4584700 w 7086600"/>
              <a:gd name="connsiteY9" fmla="*/ 876300 h 2152650"/>
              <a:gd name="connsiteX10" fmla="*/ 5530850 w 7086600"/>
              <a:gd name="connsiteY10" fmla="*/ 876300 h 2152650"/>
              <a:gd name="connsiteX11" fmla="*/ 5530850 w 7086600"/>
              <a:gd name="connsiteY11" fmla="*/ 387350 h 2152650"/>
              <a:gd name="connsiteX12" fmla="*/ 6502400 w 7086600"/>
              <a:gd name="connsiteY12" fmla="*/ 387350 h 2152650"/>
              <a:gd name="connsiteX13" fmla="*/ 6502400 w 7086600"/>
              <a:gd name="connsiteY13" fmla="*/ 984250 h 2152650"/>
              <a:gd name="connsiteX14" fmla="*/ 7080250 w 7086600"/>
              <a:gd name="connsiteY14" fmla="*/ 984250 h 2152650"/>
              <a:gd name="connsiteX15" fmla="*/ 7080250 w 7086600"/>
              <a:gd name="connsiteY15" fmla="*/ 2152650 h 2152650"/>
              <a:gd name="connsiteX16" fmla="*/ 7086600 w 7086600"/>
              <a:gd name="connsiteY16" fmla="*/ 2152650 h 2152650"/>
              <a:gd name="connsiteX0" fmla="*/ 0 w 7080250"/>
              <a:gd name="connsiteY0" fmla="*/ 2139950 h 2152650"/>
              <a:gd name="connsiteX1" fmla="*/ 0 w 7080250"/>
              <a:gd name="connsiteY1" fmla="*/ 1244600 h 2152650"/>
              <a:gd name="connsiteX2" fmla="*/ 1041400 w 7080250"/>
              <a:gd name="connsiteY2" fmla="*/ 1244600 h 2152650"/>
              <a:gd name="connsiteX3" fmla="*/ 1041400 w 7080250"/>
              <a:gd name="connsiteY3" fmla="*/ 146050 h 2152650"/>
              <a:gd name="connsiteX4" fmla="*/ 1993900 w 7080250"/>
              <a:gd name="connsiteY4" fmla="*/ 146050 h 2152650"/>
              <a:gd name="connsiteX5" fmla="*/ 1993900 w 7080250"/>
              <a:gd name="connsiteY5" fmla="*/ 622300 h 2152650"/>
              <a:gd name="connsiteX6" fmla="*/ 2533650 w 7080250"/>
              <a:gd name="connsiteY6" fmla="*/ 622300 h 2152650"/>
              <a:gd name="connsiteX7" fmla="*/ 2533650 w 7080250"/>
              <a:gd name="connsiteY7" fmla="*/ 0 h 2152650"/>
              <a:gd name="connsiteX8" fmla="*/ 4584700 w 7080250"/>
              <a:gd name="connsiteY8" fmla="*/ 0 h 2152650"/>
              <a:gd name="connsiteX9" fmla="*/ 4584700 w 7080250"/>
              <a:gd name="connsiteY9" fmla="*/ 876300 h 2152650"/>
              <a:gd name="connsiteX10" fmla="*/ 5530850 w 7080250"/>
              <a:gd name="connsiteY10" fmla="*/ 876300 h 2152650"/>
              <a:gd name="connsiteX11" fmla="*/ 5530850 w 7080250"/>
              <a:gd name="connsiteY11" fmla="*/ 387350 h 2152650"/>
              <a:gd name="connsiteX12" fmla="*/ 6502400 w 7080250"/>
              <a:gd name="connsiteY12" fmla="*/ 387350 h 2152650"/>
              <a:gd name="connsiteX13" fmla="*/ 6502400 w 7080250"/>
              <a:gd name="connsiteY13" fmla="*/ 984250 h 2152650"/>
              <a:gd name="connsiteX14" fmla="*/ 7080250 w 7080250"/>
              <a:gd name="connsiteY14" fmla="*/ 984250 h 2152650"/>
              <a:gd name="connsiteX15" fmla="*/ 7080250 w 7080250"/>
              <a:gd name="connsiteY15" fmla="*/ 2152650 h 2152650"/>
              <a:gd name="connsiteX16" fmla="*/ 7080250 w 7080250"/>
              <a:gd name="connsiteY16" fmla="*/ 2136775 h 2152650"/>
              <a:gd name="connsiteX0" fmla="*/ 0 w 7080250"/>
              <a:gd name="connsiteY0" fmla="*/ 2139950 h 2139950"/>
              <a:gd name="connsiteX1" fmla="*/ 0 w 7080250"/>
              <a:gd name="connsiteY1" fmla="*/ 1244600 h 2139950"/>
              <a:gd name="connsiteX2" fmla="*/ 1041400 w 7080250"/>
              <a:gd name="connsiteY2" fmla="*/ 1244600 h 2139950"/>
              <a:gd name="connsiteX3" fmla="*/ 1041400 w 7080250"/>
              <a:gd name="connsiteY3" fmla="*/ 146050 h 2139950"/>
              <a:gd name="connsiteX4" fmla="*/ 1993900 w 7080250"/>
              <a:gd name="connsiteY4" fmla="*/ 146050 h 2139950"/>
              <a:gd name="connsiteX5" fmla="*/ 1993900 w 7080250"/>
              <a:gd name="connsiteY5" fmla="*/ 622300 h 2139950"/>
              <a:gd name="connsiteX6" fmla="*/ 2533650 w 7080250"/>
              <a:gd name="connsiteY6" fmla="*/ 622300 h 2139950"/>
              <a:gd name="connsiteX7" fmla="*/ 2533650 w 7080250"/>
              <a:gd name="connsiteY7" fmla="*/ 0 h 2139950"/>
              <a:gd name="connsiteX8" fmla="*/ 4584700 w 7080250"/>
              <a:gd name="connsiteY8" fmla="*/ 0 h 2139950"/>
              <a:gd name="connsiteX9" fmla="*/ 4584700 w 7080250"/>
              <a:gd name="connsiteY9" fmla="*/ 876300 h 2139950"/>
              <a:gd name="connsiteX10" fmla="*/ 5530850 w 7080250"/>
              <a:gd name="connsiteY10" fmla="*/ 876300 h 2139950"/>
              <a:gd name="connsiteX11" fmla="*/ 5530850 w 7080250"/>
              <a:gd name="connsiteY11" fmla="*/ 387350 h 2139950"/>
              <a:gd name="connsiteX12" fmla="*/ 6502400 w 7080250"/>
              <a:gd name="connsiteY12" fmla="*/ 387350 h 2139950"/>
              <a:gd name="connsiteX13" fmla="*/ 6502400 w 7080250"/>
              <a:gd name="connsiteY13" fmla="*/ 984250 h 2139950"/>
              <a:gd name="connsiteX14" fmla="*/ 7080250 w 7080250"/>
              <a:gd name="connsiteY14" fmla="*/ 984250 h 2139950"/>
              <a:gd name="connsiteX15" fmla="*/ 7080250 w 7080250"/>
              <a:gd name="connsiteY15" fmla="*/ 2136775 h 2139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7080250" h="2139950">
                <a:moveTo>
                  <a:pt x="0" y="2139950"/>
                </a:moveTo>
                <a:lnTo>
                  <a:pt x="0" y="1244600"/>
                </a:lnTo>
                <a:lnTo>
                  <a:pt x="1041400" y="1244600"/>
                </a:lnTo>
                <a:lnTo>
                  <a:pt x="1041400" y="146050"/>
                </a:lnTo>
                <a:lnTo>
                  <a:pt x="1993900" y="146050"/>
                </a:lnTo>
                <a:lnTo>
                  <a:pt x="1993900" y="622300"/>
                </a:lnTo>
                <a:lnTo>
                  <a:pt x="2533650" y="622300"/>
                </a:lnTo>
                <a:lnTo>
                  <a:pt x="2533650" y="0"/>
                </a:lnTo>
                <a:lnTo>
                  <a:pt x="4584700" y="0"/>
                </a:lnTo>
                <a:lnTo>
                  <a:pt x="4584700" y="876300"/>
                </a:lnTo>
                <a:lnTo>
                  <a:pt x="5530850" y="876300"/>
                </a:lnTo>
                <a:lnTo>
                  <a:pt x="5530850" y="387350"/>
                </a:lnTo>
                <a:lnTo>
                  <a:pt x="6502400" y="387350"/>
                </a:lnTo>
                <a:lnTo>
                  <a:pt x="6502400" y="984250"/>
                </a:lnTo>
                <a:lnTo>
                  <a:pt x="7080250" y="984250"/>
                </a:lnTo>
                <a:lnTo>
                  <a:pt x="7080250" y="2136775"/>
                </a:lnTo>
              </a:path>
            </a:pathLst>
          </a:custGeom>
          <a:noFill/>
          <a:ln w="952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441B5A5-5E33-47D0-9C16-10BB7C90850A}"/>
                  </a:ext>
                </a:extLst>
              </p:cNvPr>
              <p:cNvSpPr txBox="1"/>
              <p:nvPr/>
            </p:nvSpPr>
            <p:spPr>
              <a:xfrm>
                <a:off x="292100" y="1917908"/>
                <a:ext cx="817245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dirty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e>
                    </m:d>
                  </m:oMath>
                </a14:m>
                <a:r>
                  <a:rPr lang="en-US" dirty="0"/>
                  <a:t>   	Bansal, Friggstad, </a:t>
                </a:r>
                <a:r>
                  <a:rPr lang="en-US" dirty="0" err="1"/>
                  <a:t>Khandekar</a:t>
                </a:r>
                <a:r>
                  <a:rPr lang="en-US" dirty="0"/>
                  <a:t>, </a:t>
                </a:r>
                <a:r>
                  <a:rPr lang="en-US" dirty="0" err="1"/>
                  <a:t>Salvatipour</a:t>
                </a:r>
                <a:r>
                  <a:rPr lang="en-US" dirty="0"/>
                  <a:t> SODA 2009</a:t>
                </a:r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7+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𝜖</m:t>
                    </m:r>
                  </m:oMath>
                </a14:m>
                <a:r>
                  <a:rPr lang="en-US" dirty="0"/>
                  <a:t>         	Bonsma, Schulz, W. FOCS 2011</a:t>
                </a:r>
              </a:p>
              <a:p>
                <a:r>
                  <a:rPr lang="en-US" dirty="0"/>
                  <a:t>			Dynamic program for rectangles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441B5A5-5E33-47D0-9C16-10BB7C9085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100" y="1917908"/>
                <a:ext cx="8172450" cy="1200329"/>
              </a:xfrm>
              <a:prstGeom prst="rect">
                <a:avLst/>
              </a:prstGeom>
              <a:blipFill>
                <a:blip r:embed="rId3"/>
                <a:stretch>
                  <a:fillRect t="-30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ectangle 18">
            <a:extLst>
              <a:ext uri="{FF2B5EF4-FFF2-40B4-BE49-F238E27FC236}">
                <a16:creationId xmlns:a16="http://schemas.microsoft.com/office/drawing/2014/main" id="{391C7085-59C7-4DD2-A768-AB542299BC0A}"/>
              </a:ext>
            </a:extLst>
          </p:cNvPr>
          <p:cNvSpPr/>
          <p:nvPr/>
        </p:nvSpPr>
        <p:spPr>
          <a:xfrm>
            <a:off x="6458823" y="4186191"/>
            <a:ext cx="704264" cy="1575972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B6D7061-CF04-439D-B58A-ACBBD5A9D757}"/>
              </a:ext>
            </a:extLst>
          </p:cNvPr>
          <p:cNvSpPr/>
          <p:nvPr/>
        </p:nvSpPr>
        <p:spPr>
          <a:xfrm>
            <a:off x="3481083" y="3792070"/>
            <a:ext cx="1154417" cy="107838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1BE642E-9CC1-4DC3-A829-E1161361FDD9}"/>
              </a:ext>
            </a:extLst>
          </p:cNvPr>
          <p:cNvSpPr/>
          <p:nvPr/>
        </p:nvSpPr>
        <p:spPr>
          <a:xfrm>
            <a:off x="4738233" y="3789192"/>
            <a:ext cx="297317" cy="1976608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538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6">
            <a:extLst>
              <a:ext uri="{FF2B5EF4-FFF2-40B4-BE49-F238E27FC236}">
                <a16:creationId xmlns:a16="http://schemas.microsoft.com/office/drawing/2014/main" id="{3D6F2C89-2DDC-484F-8277-35E2E07A74F6}"/>
              </a:ext>
            </a:extLst>
          </p:cNvPr>
          <p:cNvSpPr/>
          <p:nvPr/>
        </p:nvSpPr>
        <p:spPr>
          <a:xfrm>
            <a:off x="2260756" y="4676080"/>
            <a:ext cx="4096365" cy="697468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Unsplittable</a:t>
            </a:r>
            <a:r>
              <a:rPr lang="en-US" dirty="0"/>
              <a:t> Flow on a Path</a:t>
            </a:r>
            <a:endParaRPr lang="es-CL" dirty="0"/>
          </a:p>
        </p:txBody>
      </p:sp>
      <p:sp>
        <p:nvSpPr>
          <p:cNvPr id="72" name="Rectangle 7">
            <a:extLst>
              <a:ext uri="{FF2B5EF4-FFF2-40B4-BE49-F238E27FC236}">
                <a16:creationId xmlns:a16="http://schemas.microsoft.com/office/drawing/2014/main" id="{B979ABB3-509F-4230-AECD-4304A09A63F0}"/>
              </a:ext>
            </a:extLst>
          </p:cNvPr>
          <p:cNvSpPr/>
          <p:nvPr/>
        </p:nvSpPr>
        <p:spPr>
          <a:xfrm>
            <a:off x="1326705" y="5039859"/>
            <a:ext cx="1502678" cy="510778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11">
            <a:extLst>
              <a:ext uri="{FF2B5EF4-FFF2-40B4-BE49-F238E27FC236}">
                <a16:creationId xmlns:a16="http://schemas.microsoft.com/office/drawing/2014/main" id="{94486212-6262-4EC6-A153-FC240B9383CD}"/>
              </a:ext>
            </a:extLst>
          </p:cNvPr>
          <p:cNvSpPr/>
          <p:nvPr/>
        </p:nvSpPr>
        <p:spPr>
          <a:xfrm>
            <a:off x="3314960" y="4673161"/>
            <a:ext cx="2521974" cy="345916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441B5A5-5E33-47D0-9C16-10BB7C90850A}"/>
                  </a:ext>
                </a:extLst>
              </p:cNvPr>
              <p:cNvSpPr txBox="1"/>
              <p:nvPr/>
            </p:nvSpPr>
            <p:spPr>
              <a:xfrm>
                <a:off x="292100" y="1917908"/>
                <a:ext cx="8172450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dirty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e>
                    </m:d>
                  </m:oMath>
                </a14:m>
                <a:r>
                  <a:rPr lang="en-US" dirty="0"/>
                  <a:t>   	Bansal, Friggstad, </a:t>
                </a:r>
                <a:r>
                  <a:rPr lang="en-US" dirty="0" err="1"/>
                  <a:t>Khandekar</a:t>
                </a:r>
                <a:r>
                  <a:rPr lang="en-US" dirty="0"/>
                  <a:t>, </a:t>
                </a:r>
                <a:r>
                  <a:rPr lang="en-US" dirty="0" err="1"/>
                  <a:t>Salvatipour</a:t>
                </a:r>
                <a:r>
                  <a:rPr lang="en-US" dirty="0"/>
                  <a:t> SODA 2009</a:t>
                </a:r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7+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𝜖</m:t>
                    </m:r>
                  </m:oMath>
                </a14:m>
                <a:r>
                  <a:rPr lang="en-US" dirty="0"/>
                  <a:t>         	Bonsma, Schulz, W. FOCS 2011</a:t>
                </a:r>
              </a:p>
              <a:p>
                <a:r>
                  <a:rPr lang="en-US" dirty="0"/>
                  <a:t>			Dynamic program for rectangles</a:t>
                </a:r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441B5A5-5E33-47D0-9C16-10BB7C9085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100" y="1917908"/>
                <a:ext cx="8172450" cy="1477328"/>
              </a:xfrm>
              <a:prstGeom prst="rect">
                <a:avLst/>
              </a:prstGeom>
              <a:blipFill>
                <a:blip r:embed="rId3"/>
                <a:stretch>
                  <a:fillRect t="-24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ectangle 18">
            <a:extLst>
              <a:ext uri="{FF2B5EF4-FFF2-40B4-BE49-F238E27FC236}">
                <a16:creationId xmlns:a16="http://schemas.microsoft.com/office/drawing/2014/main" id="{391C7085-59C7-4DD2-A768-AB542299BC0A}"/>
              </a:ext>
            </a:extLst>
          </p:cNvPr>
          <p:cNvSpPr/>
          <p:nvPr/>
        </p:nvSpPr>
        <p:spPr>
          <a:xfrm>
            <a:off x="6458823" y="4186191"/>
            <a:ext cx="704264" cy="1575972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B6D7061-CF04-439D-B58A-ACBBD5A9D757}"/>
              </a:ext>
            </a:extLst>
          </p:cNvPr>
          <p:cNvSpPr/>
          <p:nvPr/>
        </p:nvSpPr>
        <p:spPr>
          <a:xfrm>
            <a:off x="3481083" y="3792070"/>
            <a:ext cx="1154417" cy="107838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1BE642E-9CC1-4DC3-A829-E1161361FDD9}"/>
              </a:ext>
            </a:extLst>
          </p:cNvPr>
          <p:cNvSpPr/>
          <p:nvPr/>
        </p:nvSpPr>
        <p:spPr>
          <a:xfrm>
            <a:off x="4738233" y="3789192"/>
            <a:ext cx="297317" cy="1976608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5104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6">
            <a:extLst>
              <a:ext uri="{FF2B5EF4-FFF2-40B4-BE49-F238E27FC236}">
                <a16:creationId xmlns:a16="http://schemas.microsoft.com/office/drawing/2014/main" id="{3D6F2C89-2DDC-484F-8277-35E2E07A74F6}"/>
              </a:ext>
            </a:extLst>
          </p:cNvPr>
          <p:cNvSpPr/>
          <p:nvPr/>
        </p:nvSpPr>
        <p:spPr>
          <a:xfrm>
            <a:off x="2260756" y="4676080"/>
            <a:ext cx="4096365" cy="697468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Unsplittable</a:t>
            </a:r>
            <a:r>
              <a:rPr lang="en-US" dirty="0"/>
              <a:t> Flow on a Path</a:t>
            </a:r>
            <a:endParaRPr lang="es-CL" dirty="0"/>
          </a:p>
        </p:txBody>
      </p:sp>
      <p:sp>
        <p:nvSpPr>
          <p:cNvPr id="72" name="Rectangle 7">
            <a:extLst>
              <a:ext uri="{FF2B5EF4-FFF2-40B4-BE49-F238E27FC236}">
                <a16:creationId xmlns:a16="http://schemas.microsoft.com/office/drawing/2014/main" id="{B979ABB3-509F-4230-AECD-4304A09A63F0}"/>
              </a:ext>
            </a:extLst>
          </p:cNvPr>
          <p:cNvSpPr/>
          <p:nvPr/>
        </p:nvSpPr>
        <p:spPr>
          <a:xfrm>
            <a:off x="1326705" y="5039859"/>
            <a:ext cx="1502678" cy="510778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11">
            <a:extLst>
              <a:ext uri="{FF2B5EF4-FFF2-40B4-BE49-F238E27FC236}">
                <a16:creationId xmlns:a16="http://schemas.microsoft.com/office/drawing/2014/main" id="{94486212-6262-4EC6-A153-FC240B9383CD}"/>
              </a:ext>
            </a:extLst>
          </p:cNvPr>
          <p:cNvSpPr/>
          <p:nvPr/>
        </p:nvSpPr>
        <p:spPr>
          <a:xfrm>
            <a:off x="3314960" y="4673161"/>
            <a:ext cx="2521974" cy="345916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441B5A5-5E33-47D0-9C16-10BB7C90850A}"/>
                  </a:ext>
                </a:extLst>
              </p:cNvPr>
              <p:cNvSpPr txBox="1"/>
              <p:nvPr/>
            </p:nvSpPr>
            <p:spPr>
              <a:xfrm>
                <a:off x="292100" y="1917908"/>
                <a:ext cx="8172450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dirty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e>
                    </m:d>
                  </m:oMath>
                </a14:m>
                <a:r>
                  <a:rPr lang="en-US" dirty="0"/>
                  <a:t>   	Bansal, Friggstad, </a:t>
                </a:r>
                <a:r>
                  <a:rPr lang="en-US" dirty="0" err="1"/>
                  <a:t>Khandekar</a:t>
                </a:r>
                <a:r>
                  <a:rPr lang="en-US" dirty="0"/>
                  <a:t>, </a:t>
                </a:r>
                <a:r>
                  <a:rPr lang="en-US" dirty="0" err="1"/>
                  <a:t>Salvatipour</a:t>
                </a:r>
                <a:r>
                  <a:rPr lang="en-US" dirty="0"/>
                  <a:t> SODA 2009</a:t>
                </a:r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7+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𝜖</m:t>
                    </m:r>
                  </m:oMath>
                </a14:m>
                <a:r>
                  <a:rPr lang="en-US" dirty="0"/>
                  <a:t>         	Bonsma, Schulz, W. FOCS 2011</a:t>
                </a:r>
              </a:p>
              <a:p>
                <a:r>
                  <a:rPr lang="en-US" dirty="0"/>
                  <a:t>			Dynamic program for rectangles</a:t>
                </a:r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441B5A5-5E33-47D0-9C16-10BB7C9085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100" y="1917908"/>
                <a:ext cx="8172450" cy="1477328"/>
              </a:xfrm>
              <a:prstGeom prst="rect">
                <a:avLst/>
              </a:prstGeom>
              <a:blipFill>
                <a:blip r:embed="rId3"/>
                <a:stretch>
                  <a:fillRect t="-24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ectangle 18">
            <a:extLst>
              <a:ext uri="{FF2B5EF4-FFF2-40B4-BE49-F238E27FC236}">
                <a16:creationId xmlns:a16="http://schemas.microsoft.com/office/drawing/2014/main" id="{391C7085-59C7-4DD2-A768-AB542299BC0A}"/>
              </a:ext>
            </a:extLst>
          </p:cNvPr>
          <p:cNvSpPr/>
          <p:nvPr/>
        </p:nvSpPr>
        <p:spPr>
          <a:xfrm>
            <a:off x="6458823" y="4186191"/>
            <a:ext cx="704264" cy="1575972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B6D7061-CF04-439D-B58A-ACBBD5A9D757}"/>
              </a:ext>
            </a:extLst>
          </p:cNvPr>
          <p:cNvSpPr/>
          <p:nvPr/>
        </p:nvSpPr>
        <p:spPr>
          <a:xfrm>
            <a:off x="3481083" y="3792070"/>
            <a:ext cx="1154417" cy="1078380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1BE642E-9CC1-4DC3-A829-E1161361FDD9}"/>
              </a:ext>
            </a:extLst>
          </p:cNvPr>
          <p:cNvSpPr/>
          <p:nvPr/>
        </p:nvSpPr>
        <p:spPr>
          <a:xfrm>
            <a:off x="4738233" y="3789192"/>
            <a:ext cx="297317" cy="1976608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7">
            <a:extLst>
              <a:ext uri="{FF2B5EF4-FFF2-40B4-BE49-F238E27FC236}">
                <a16:creationId xmlns:a16="http://schemas.microsoft.com/office/drawing/2014/main" id="{9A8E748D-4FF4-402C-8038-731B079CFFE7}"/>
              </a:ext>
            </a:extLst>
          </p:cNvPr>
          <p:cNvSpPr/>
          <p:nvPr/>
        </p:nvSpPr>
        <p:spPr>
          <a:xfrm>
            <a:off x="1529791" y="3773050"/>
            <a:ext cx="1299592" cy="1097400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7">
            <a:extLst>
              <a:ext uri="{FF2B5EF4-FFF2-40B4-BE49-F238E27FC236}">
                <a16:creationId xmlns:a16="http://schemas.microsoft.com/office/drawing/2014/main" id="{250B08CE-E124-4803-A170-1B0066528043}"/>
              </a:ext>
            </a:extLst>
          </p:cNvPr>
          <p:cNvSpPr/>
          <p:nvPr/>
        </p:nvSpPr>
        <p:spPr>
          <a:xfrm>
            <a:off x="6058773" y="3984725"/>
            <a:ext cx="1299592" cy="1097400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7">
            <a:extLst>
              <a:ext uri="{FF2B5EF4-FFF2-40B4-BE49-F238E27FC236}">
                <a16:creationId xmlns:a16="http://schemas.microsoft.com/office/drawing/2014/main" id="{A11ADFDB-3B8F-44B8-A682-CA7AA9118048}"/>
              </a:ext>
            </a:extLst>
          </p:cNvPr>
          <p:cNvSpPr/>
          <p:nvPr/>
        </p:nvSpPr>
        <p:spPr>
          <a:xfrm flipH="1">
            <a:off x="3183062" y="5160072"/>
            <a:ext cx="1712788" cy="904832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60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6">
            <a:extLst>
              <a:ext uri="{FF2B5EF4-FFF2-40B4-BE49-F238E27FC236}">
                <a16:creationId xmlns:a16="http://schemas.microsoft.com/office/drawing/2014/main" id="{3D6F2C89-2DDC-484F-8277-35E2E07A74F6}"/>
              </a:ext>
            </a:extLst>
          </p:cNvPr>
          <p:cNvSpPr/>
          <p:nvPr/>
        </p:nvSpPr>
        <p:spPr>
          <a:xfrm>
            <a:off x="2260756" y="4676080"/>
            <a:ext cx="4096365" cy="697468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Unsplittable</a:t>
            </a:r>
            <a:r>
              <a:rPr lang="en-US" dirty="0"/>
              <a:t> Flow on a Path</a:t>
            </a:r>
            <a:endParaRPr lang="es-CL" dirty="0"/>
          </a:p>
        </p:txBody>
      </p:sp>
      <p:sp>
        <p:nvSpPr>
          <p:cNvPr id="72" name="Rectangle 7">
            <a:extLst>
              <a:ext uri="{FF2B5EF4-FFF2-40B4-BE49-F238E27FC236}">
                <a16:creationId xmlns:a16="http://schemas.microsoft.com/office/drawing/2014/main" id="{B979ABB3-509F-4230-AECD-4304A09A63F0}"/>
              </a:ext>
            </a:extLst>
          </p:cNvPr>
          <p:cNvSpPr/>
          <p:nvPr/>
        </p:nvSpPr>
        <p:spPr>
          <a:xfrm>
            <a:off x="1326705" y="5039859"/>
            <a:ext cx="1502678" cy="510778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11">
            <a:extLst>
              <a:ext uri="{FF2B5EF4-FFF2-40B4-BE49-F238E27FC236}">
                <a16:creationId xmlns:a16="http://schemas.microsoft.com/office/drawing/2014/main" id="{94486212-6262-4EC6-A153-FC240B9383CD}"/>
              </a:ext>
            </a:extLst>
          </p:cNvPr>
          <p:cNvSpPr/>
          <p:nvPr/>
        </p:nvSpPr>
        <p:spPr>
          <a:xfrm>
            <a:off x="3314960" y="4673161"/>
            <a:ext cx="2521974" cy="345916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441B5A5-5E33-47D0-9C16-10BB7C90850A}"/>
                  </a:ext>
                </a:extLst>
              </p:cNvPr>
              <p:cNvSpPr txBox="1"/>
              <p:nvPr/>
            </p:nvSpPr>
            <p:spPr>
              <a:xfrm>
                <a:off x="292100" y="1917908"/>
                <a:ext cx="8172450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dirty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e>
                    </m:d>
                  </m:oMath>
                </a14:m>
                <a:r>
                  <a:rPr lang="en-US" dirty="0"/>
                  <a:t>   	Bansal, Friggstad, </a:t>
                </a:r>
                <a:r>
                  <a:rPr lang="en-US" dirty="0" err="1"/>
                  <a:t>Khandekar</a:t>
                </a:r>
                <a:r>
                  <a:rPr lang="en-US" dirty="0"/>
                  <a:t>, </a:t>
                </a:r>
                <a:r>
                  <a:rPr lang="en-US" dirty="0" err="1"/>
                  <a:t>Salvatipour</a:t>
                </a:r>
                <a:r>
                  <a:rPr lang="en-US" dirty="0"/>
                  <a:t> SODA 2009</a:t>
                </a:r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7+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𝜖</m:t>
                    </m:r>
                  </m:oMath>
                </a14:m>
                <a:r>
                  <a:rPr lang="en-US" dirty="0"/>
                  <a:t>         	Bonsma, Schulz, W. FOCS 2011</a:t>
                </a:r>
              </a:p>
              <a:p>
                <a:r>
                  <a:rPr lang="en-US" dirty="0"/>
                  <a:t>			Dynamic program for rectangles</a:t>
                </a:r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441B5A5-5E33-47D0-9C16-10BB7C9085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100" y="1917908"/>
                <a:ext cx="8172450" cy="1477328"/>
              </a:xfrm>
              <a:prstGeom prst="rect">
                <a:avLst/>
              </a:prstGeom>
              <a:blipFill>
                <a:blip r:embed="rId3"/>
                <a:stretch>
                  <a:fillRect t="-24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Rectangle 19">
            <a:extLst>
              <a:ext uri="{FF2B5EF4-FFF2-40B4-BE49-F238E27FC236}">
                <a16:creationId xmlns:a16="http://schemas.microsoft.com/office/drawing/2014/main" id="{0B6D7061-CF04-439D-B58A-ACBBD5A9D757}"/>
              </a:ext>
            </a:extLst>
          </p:cNvPr>
          <p:cNvSpPr/>
          <p:nvPr/>
        </p:nvSpPr>
        <p:spPr>
          <a:xfrm>
            <a:off x="3481083" y="3792070"/>
            <a:ext cx="1154417" cy="1078380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1BE642E-9CC1-4DC3-A829-E1161361FDD9}"/>
              </a:ext>
            </a:extLst>
          </p:cNvPr>
          <p:cNvSpPr/>
          <p:nvPr/>
        </p:nvSpPr>
        <p:spPr>
          <a:xfrm>
            <a:off x="4738233" y="3789192"/>
            <a:ext cx="297317" cy="1976608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7">
            <a:extLst>
              <a:ext uri="{FF2B5EF4-FFF2-40B4-BE49-F238E27FC236}">
                <a16:creationId xmlns:a16="http://schemas.microsoft.com/office/drawing/2014/main" id="{9A8E748D-4FF4-402C-8038-731B079CFFE7}"/>
              </a:ext>
            </a:extLst>
          </p:cNvPr>
          <p:cNvSpPr/>
          <p:nvPr/>
        </p:nvSpPr>
        <p:spPr>
          <a:xfrm>
            <a:off x="1529791" y="3773050"/>
            <a:ext cx="1299592" cy="1097400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7">
            <a:extLst>
              <a:ext uri="{FF2B5EF4-FFF2-40B4-BE49-F238E27FC236}">
                <a16:creationId xmlns:a16="http://schemas.microsoft.com/office/drawing/2014/main" id="{250B08CE-E124-4803-A170-1B0066528043}"/>
              </a:ext>
            </a:extLst>
          </p:cNvPr>
          <p:cNvSpPr/>
          <p:nvPr/>
        </p:nvSpPr>
        <p:spPr>
          <a:xfrm>
            <a:off x="6058773" y="3984725"/>
            <a:ext cx="1299592" cy="1097400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7">
            <a:extLst>
              <a:ext uri="{FF2B5EF4-FFF2-40B4-BE49-F238E27FC236}">
                <a16:creationId xmlns:a16="http://schemas.microsoft.com/office/drawing/2014/main" id="{A11ADFDB-3B8F-44B8-A682-CA7AA9118048}"/>
              </a:ext>
            </a:extLst>
          </p:cNvPr>
          <p:cNvSpPr/>
          <p:nvPr/>
        </p:nvSpPr>
        <p:spPr>
          <a:xfrm flipH="1">
            <a:off x="3183062" y="5160072"/>
            <a:ext cx="1712788" cy="904832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91C7085-59C7-4DD2-A768-AB542299BC0A}"/>
              </a:ext>
            </a:extLst>
          </p:cNvPr>
          <p:cNvSpPr/>
          <p:nvPr/>
        </p:nvSpPr>
        <p:spPr>
          <a:xfrm>
            <a:off x="6458823" y="4186191"/>
            <a:ext cx="704264" cy="1575972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502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6">
            <a:extLst>
              <a:ext uri="{FF2B5EF4-FFF2-40B4-BE49-F238E27FC236}">
                <a16:creationId xmlns:a16="http://schemas.microsoft.com/office/drawing/2014/main" id="{3D6F2C89-2DDC-484F-8277-35E2E07A74F6}"/>
              </a:ext>
            </a:extLst>
          </p:cNvPr>
          <p:cNvSpPr/>
          <p:nvPr/>
        </p:nvSpPr>
        <p:spPr>
          <a:xfrm>
            <a:off x="2260756" y="4676080"/>
            <a:ext cx="4096365" cy="697468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Unsplittable</a:t>
            </a:r>
            <a:r>
              <a:rPr lang="en-US" dirty="0"/>
              <a:t> Flow on a Path</a:t>
            </a:r>
            <a:endParaRPr lang="es-CL" dirty="0"/>
          </a:p>
        </p:txBody>
      </p:sp>
      <p:sp>
        <p:nvSpPr>
          <p:cNvPr id="72" name="Rectangle 7">
            <a:extLst>
              <a:ext uri="{FF2B5EF4-FFF2-40B4-BE49-F238E27FC236}">
                <a16:creationId xmlns:a16="http://schemas.microsoft.com/office/drawing/2014/main" id="{B979ABB3-509F-4230-AECD-4304A09A63F0}"/>
              </a:ext>
            </a:extLst>
          </p:cNvPr>
          <p:cNvSpPr/>
          <p:nvPr/>
        </p:nvSpPr>
        <p:spPr>
          <a:xfrm>
            <a:off x="1326705" y="5039859"/>
            <a:ext cx="1502678" cy="510778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11">
            <a:extLst>
              <a:ext uri="{FF2B5EF4-FFF2-40B4-BE49-F238E27FC236}">
                <a16:creationId xmlns:a16="http://schemas.microsoft.com/office/drawing/2014/main" id="{94486212-6262-4EC6-A153-FC240B9383CD}"/>
              </a:ext>
            </a:extLst>
          </p:cNvPr>
          <p:cNvSpPr/>
          <p:nvPr/>
        </p:nvSpPr>
        <p:spPr>
          <a:xfrm>
            <a:off x="3314960" y="4673161"/>
            <a:ext cx="2521974" cy="345916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441B5A5-5E33-47D0-9C16-10BB7C90850A}"/>
                  </a:ext>
                </a:extLst>
              </p:cNvPr>
              <p:cNvSpPr txBox="1"/>
              <p:nvPr/>
            </p:nvSpPr>
            <p:spPr>
              <a:xfrm>
                <a:off x="292100" y="1917908"/>
                <a:ext cx="8172450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dirty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e>
                    </m:d>
                  </m:oMath>
                </a14:m>
                <a:r>
                  <a:rPr lang="en-US" dirty="0"/>
                  <a:t>   	Bansal, Friggstad, </a:t>
                </a:r>
                <a:r>
                  <a:rPr lang="en-US" dirty="0" err="1"/>
                  <a:t>Khandekar</a:t>
                </a:r>
                <a:r>
                  <a:rPr lang="en-US" dirty="0"/>
                  <a:t>, </a:t>
                </a:r>
                <a:r>
                  <a:rPr lang="en-US" dirty="0" err="1"/>
                  <a:t>Salvatipour</a:t>
                </a:r>
                <a:r>
                  <a:rPr lang="en-US" dirty="0"/>
                  <a:t> SODA 2009</a:t>
                </a:r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7+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𝜖</m:t>
                    </m:r>
                  </m:oMath>
                </a14:m>
                <a:r>
                  <a:rPr lang="en-US" dirty="0"/>
                  <a:t>         	Bonsma, Schulz, W. FOCS 2011</a:t>
                </a:r>
              </a:p>
              <a:p>
                <a:r>
                  <a:rPr lang="en-US" dirty="0"/>
                  <a:t>			Dynamic program for rectangles</a:t>
                </a:r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441B5A5-5E33-47D0-9C16-10BB7C9085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100" y="1917908"/>
                <a:ext cx="8172450" cy="1477328"/>
              </a:xfrm>
              <a:prstGeom prst="rect">
                <a:avLst/>
              </a:prstGeom>
              <a:blipFill>
                <a:blip r:embed="rId3"/>
                <a:stretch>
                  <a:fillRect t="-24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Rectangle 19">
            <a:extLst>
              <a:ext uri="{FF2B5EF4-FFF2-40B4-BE49-F238E27FC236}">
                <a16:creationId xmlns:a16="http://schemas.microsoft.com/office/drawing/2014/main" id="{0B6D7061-CF04-439D-B58A-ACBBD5A9D757}"/>
              </a:ext>
            </a:extLst>
          </p:cNvPr>
          <p:cNvSpPr/>
          <p:nvPr/>
        </p:nvSpPr>
        <p:spPr>
          <a:xfrm>
            <a:off x="3481083" y="3792070"/>
            <a:ext cx="1154417" cy="107838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1BE642E-9CC1-4DC3-A829-E1161361FDD9}"/>
              </a:ext>
            </a:extLst>
          </p:cNvPr>
          <p:cNvSpPr/>
          <p:nvPr/>
        </p:nvSpPr>
        <p:spPr>
          <a:xfrm>
            <a:off x="4738233" y="3789192"/>
            <a:ext cx="297317" cy="1976608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7">
            <a:extLst>
              <a:ext uri="{FF2B5EF4-FFF2-40B4-BE49-F238E27FC236}">
                <a16:creationId xmlns:a16="http://schemas.microsoft.com/office/drawing/2014/main" id="{9A8E748D-4FF4-402C-8038-731B079CFFE7}"/>
              </a:ext>
            </a:extLst>
          </p:cNvPr>
          <p:cNvSpPr/>
          <p:nvPr/>
        </p:nvSpPr>
        <p:spPr>
          <a:xfrm>
            <a:off x="1529791" y="3773050"/>
            <a:ext cx="1299592" cy="10974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7">
            <a:extLst>
              <a:ext uri="{FF2B5EF4-FFF2-40B4-BE49-F238E27FC236}">
                <a16:creationId xmlns:a16="http://schemas.microsoft.com/office/drawing/2014/main" id="{250B08CE-E124-4803-A170-1B0066528043}"/>
              </a:ext>
            </a:extLst>
          </p:cNvPr>
          <p:cNvSpPr/>
          <p:nvPr/>
        </p:nvSpPr>
        <p:spPr>
          <a:xfrm>
            <a:off x="6058773" y="3984725"/>
            <a:ext cx="1299592" cy="1097400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7">
            <a:extLst>
              <a:ext uri="{FF2B5EF4-FFF2-40B4-BE49-F238E27FC236}">
                <a16:creationId xmlns:a16="http://schemas.microsoft.com/office/drawing/2014/main" id="{A11ADFDB-3B8F-44B8-A682-CA7AA9118048}"/>
              </a:ext>
            </a:extLst>
          </p:cNvPr>
          <p:cNvSpPr/>
          <p:nvPr/>
        </p:nvSpPr>
        <p:spPr>
          <a:xfrm flipH="1">
            <a:off x="3183062" y="5160072"/>
            <a:ext cx="1712788" cy="904832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91C7085-59C7-4DD2-A768-AB542299BC0A}"/>
              </a:ext>
            </a:extLst>
          </p:cNvPr>
          <p:cNvSpPr/>
          <p:nvPr/>
        </p:nvSpPr>
        <p:spPr>
          <a:xfrm>
            <a:off x="6458823" y="4186191"/>
            <a:ext cx="704264" cy="1575972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AE6BCFF2-C6C6-42B0-BBE0-7ABB7F0572C1}"/>
                  </a:ext>
                </a:extLst>
              </p:cNvPr>
              <p:cNvSpPr txBox="1"/>
              <p:nvPr/>
            </p:nvSpPr>
            <p:spPr>
              <a:xfrm>
                <a:off x="1766845" y="2895887"/>
                <a:ext cx="7292488" cy="2031325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Maximum Independent Set of Rectangles</a:t>
                </a:r>
              </a:p>
              <a:p>
                <a:r>
                  <a:rPr lang="en-US" dirty="0"/>
                  <a:t>	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(</m:t>
                    </m:r>
                    <m:func>
                      <m:func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      [Agarwal, Kreveld, WADS 1997]</a:t>
                </a:r>
              </a:p>
              <a:p>
                <a:r>
                  <a:rPr lang="en-US" b="0" dirty="0"/>
                  <a:t>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func>
                          <m:func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func>
                      </m:e>
                    </m:func>
                  </m:oMath>
                </a14:m>
                <a:r>
                  <a:rPr lang="en-US" dirty="0"/>
                  <a:t> [</a:t>
                </a:r>
                <a:r>
                  <a:rPr lang="en-US" dirty="0" err="1"/>
                  <a:t>Chalermsook</a:t>
                </a:r>
                <a:r>
                  <a:rPr lang="en-US" dirty="0"/>
                  <a:t>, </a:t>
                </a:r>
                <a:r>
                  <a:rPr lang="en-US" dirty="0" err="1"/>
                  <a:t>Chuzhoy</a:t>
                </a:r>
                <a:r>
                  <a:rPr lang="en-US" dirty="0"/>
                  <a:t> SODA 2009]</a:t>
                </a:r>
              </a:p>
              <a:p>
                <a:r>
                  <a:rPr lang="en-US" dirty="0"/>
                  <a:t> 	QPTAS            [</a:t>
                </a:r>
                <a:r>
                  <a:rPr lang="en-US" dirty="0" err="1"/>
                  <a:t>Adamaszek</a:t>
                </a:r>
                <a:r>
                  <a:rPr lang="en-US" dirty="0"/>
                  <a:t>, W. FOCS 2013]</a:t>
                </a:r>
              </a:p>
              <a:p>
                <a:r>
                  <a:rPr lang="en-US" dirty="0"/>
                  <a:t>	faster QPTAS [</a:t>
                </a:r>
                <a:r>
                  <a:rPr lang="en-US" dirty="0" err="1"/>
                  <a:t>Chuzhoy</a:t>
                </a:r>
                <a:r>
                  <a:rPr lang="en-US" dirty="0"/>
                  <a:t>, </a:t>
                </a:r>
                <a:r>
                  <a:rPr lang="en-US" dirty="0" err="1"/>
                  <a:t>Ene</a:t>
                </a:r>
                <a:r>
                  <a:rPr lang="en-US" dirty="0"/>
                  <a:t> FOCS 2016]</a:t>
                </a:r>
              </a:p>
              <a:p>
                <a:r>
                  <a:rPr lang="en-US" dirty="0"/>
                  <a:t>	10                   [Mitchell FOCS 2021]</a:t>
                </a:r>
              </a:p>
              <a:p>
                <a:r>
                  <a:rPr lang="en-US" dirty="0"/>
                  <a:t>	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2+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𝜖</m:t>
                    </m:r>
                  </m:oMath>
                </a14:m>
                <a:r>
                  <a:rPr lang="en-US" dirty="0"/>
                  <a:t>              [Galvez, Khan, Mari, </a:t>
                </a:r>
                <a:r>
                  <a:rPr lang="en-US" dirty="0" err="1"/>
                  <a:t>Mömke</a:t>
                </a:r>
                <a:r>
                  <a:rPr lang="en-US" dirty="0"/>
                  <a:t>, </a:t>
                </a:r>
                <a:r>
                  <a:rPr lang="en-US" dirty="0" err="1"/>
                  <a:t>Pittu</a:t>
                </a:r>
                <a:r>
                  <a:rPr lang="en-US" dirty="0"/>
                  <a:t>, W. </a:t>
                </a:r>
                <a:r>
                  <a:rPr lang="en-US" dirty="0" err="1"/>
                  <a:t>arxiv</a:t>
                </a:r>
                <a:r>
                  <a:rPr lang="en-US" dirty="0"/>
                  <a:t> + SODA 2022]</a:t>
                </a: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AE6BCFF2-C6C6-42B0-BBE0-7ABB7F0572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6845" y="2895887"/>
                <a:ext cx="7292488" cy="2031325"/>
              </a:xfrm>
              <a:prstGeom prst="rect">
                <a:avLst/>
              </a:prstGeom>
              <a:blipFill>
                <a:blip r:embed="rId4"/>
                <a:stretch>
                  <a:fillRect l="-667" t="-1190" b="-3274"/>
                </a:stretch>
              </a:blipFill>
              <a:ln w="1905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53328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Unsplittable</a:t>
            </a:r>
            <a:r>
              <a:rPr lang="en-US" dirty="0"/>
              <a:t> Flow on a Path</a:t>
            </a:r>
            <a:endParaRPr lang="es-C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441B5A5-5E33-47D0-9C16-10BB7C90850A}"/>
                  </a:ext>
                </a:extLst>
              </p:cNvPr>
              <p:cNvSpPr txBox="1"/>
              <p:nvPr/>
            </p:nvSpPr>
            <p:spPr>
              <a:xfrm>
                <a:off x="292100" y="1917908"/>
                <a:ext cx="8172450" cy="20313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dirty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e>
                    </m:d>
                  </m:oMath>
                </a14:m>
                <a:r>
                  <a:rPr lang="en-US" dirty="0"/>
                  <a:t>   	Bansal, Friggstad, </a:t>
                </a:r>
                <a:r>
                  <a:rPr lang="en-US" dirty="0" err="1"/>
                  <a:t>Khandekar</a:t>
                </a:r>
                <a:r>
                  <a:rPr lang="en-US" dirty="0"/>
                  <a:t>, </a:t>
                </a:r>
                <a:r>
                  <a:rPr lang="en-US" dirty="0" err="1"/>
                  <a:t>Salvatipour</a:t>
                </a:r>
                <a:r>
                  <a:rPr lang="en-US" dirty="0"/>
                  <a:t> SODA 2009</a:t>
                </a:r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7+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𝜖</m:t>
                    </m:r>
                  </m:oMath>
                </a14:m>
                <a:r>
                  <a:rPr lang="en-US" dirty="0"/>
                  <a:t>         	Bonsma, Schulz, W. FOCS 2011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2+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𝜖</m:t>
                    </m:r>
                  </m:oMath>
                </a14:m>
                <a:r>
                  <a:rPr lang="en-US" dirty="0"/>
                  <a:t>         	Anagnostopoulos, Grandoni, Lenoardi, W. SODA 2014</a:t>
                </a:r>
                <a:endParaRPr lang="en-US" b="0" i="1" dirty="0">
                  <a:latin typeface="Cambria Math" panose="02040503050406030204" pitchFamily="18" charset="0"/>
                </a:endParaRPr>
              </a:p>
              <a:p>
                <a:endParaRPr lang="en-US" dirty="0"/>
              </a:p>
              <a:p>
                <a:r>
                  <a:rPr lang="en-US" dirty="0"/>
                  <a:t>                          </a:t>
                </a:r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441B5A5-5E33-47D0-9C16-10BB7C9085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100" y="1917908"/>
                <a:ext cx="8172450" cy="2031325"/>
              </a:xfrm>
              <a:prstGeom prst="rect">
                <a:avLst/>
              </a:prstGeom>
              <a:blipFill>
                <a:blip r:embed="rId3"/>
                <a:stretch>
                  <a:fillRect t="-18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E6B0B2DD-6D79-4255-9E4F-DA8310654C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93675" y="2933570"/>
            <a:ext cx="9144000" cy="388581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C05B0EC-171C-458A-8FA7-67FF4E74744B}"/>
              </a:ext>
            </a:extLst>
          </p:cNvPr>
          <p:cNvSpPr txBox="1"/>
          <p:nvPr/>
        </p:nvSpPr>
        <p:spPr>
          <a:xfrm>
            <a:off x="-36849" y="5686425"/>
            <a:ext cx="5816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root</a:t>
            </a:r>
          </a:p>
        </p:txBody>
      </p:sp>
    </p:spTree>
    <p:extLst>
      <p:ext uri="{BB962C8B-B14F-4D97-AF65-F5344CB8AC3E}">
        <p14:creationId xmlns:p14="http://schemas.microsoft.com/office/powerpoint/2010/main" val="2775854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/>
          <p:nvPr/>
        </p:nvSpPr>
        <p:spPr>
          <a:xfrm>
            <a:off x="919480" y="1792696"/>
            <a:ext cx="375920" cy="13716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4"/>
          <p:cNvSpPr/>
          <p:nvPr/>
        </p:nvSpPr>
        <p:spPr>
          <a:xfrm>
            <a:off x="1916099" y="1961561"/>
            <a:ext cx="375920" cy="115824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5"/>
          <p:cNvSpPr/>
          <p:nvPr/>
        </p:nvSpPr>
        <p:spPr>
          <a:xfrm>
            <a:off x="3002786" y="2135528"/>
            <a:ext cx="375920" cy="97536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6"/>
          <p:cNvSpPr/>
          <p:nvPr/>
        </p:nvSpPr>
        <p:spPr>
          <a:xfrm>
            <a:off x="3998295" y="2410903"/>
            <a:ext cx="375920" cy="708898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7"/>
          <p:cNvSpPr/>
          <p:nvPr/>
        </p:nvSpPr>
        <p:spPr>
          <a:xfrm>
            <a:off x="4897455" y="2594574"/>
            <a:ext cx="375920" cy="510778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8"/>
          <p:cNvSpPr/>
          <p:nvPr/>
        </p:nvSpPr>
        <p:spPr>
          <a:xfrm>
            <a:off x="7732095" y="1282884"/>
            <a:ext cx="375920" cy="18389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1"/>
          <p:cNvSpPr/>
          <p:nvPr/>
        </p:nvSpPr>
        <p:spPr>
          <a:xfrm>
            <a:off x="5769711" y="2775928"/>
            <a:ext cx="375920" cy="345916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5"/>
          <p:cNvSpPr txBox="1"/>
          <p:nvPr/>
        </p:nvSpPr>
        <p:spPr>
          <a:xfrm>
            <a:off x="737787" y="3195909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 EUR</a:t>
            </a:r>
          </a:p>
        </p:txBody>
      </p:sp>
      <p:sp>
        <p:nvSpPr>
          <p:cNvPr id="13" name="TextBox 16"/>
          <p:cNvSpPr txBox="1"/>
          <p:nvPr/>
        </p:nvSpPr>
        <p:spPr>
          <a:xfrm>
            <a:off x="1734406" y="3195909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 EUR</a:t>
            </a:r>
          </a:p>
        </p:txBody>
      </p:sp>
      <p:sp>
        <p:nvSpPr>
          <p:cNvPr id="14" name="TextBox 17"/>
          <p:cNvSpPr txBox="1"/>
          <p:nvPr/>
        </p:nvSpPr>
        <p:spPr>
          <a:xfrm>
            <a:off x="2821093" y="3210162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 EUR</a:t>
            </a:r>
          </a:p>
        </p:txBody>
      </p:sp>
      <p:sp>
        <p:nvSpPr>
          <p:cNvPr id="15" name="TextBox 18"/>
          <p:cNvSpPr txBox="1"/>
          <p:nvPr/>
        </p:nvSpPr>
        <p:spPr>
          <a:xfrm>
            <a:off x="3816602" y="3202658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 EUR</a:t>
            </a:r>
          </a:p>
        </p:txBody>
      </p:sp>
      <p:sp>
        <p:nvSpPr>
          <p:cNvPr id="16" name="TextBox 19"/>
          <p:cNvSpPr txBox="1"/>
          <p:nvPr/>
        </p:nvSpPr>
        <p:spPr>
          <a:xfrm>
            <a:off x="4715762" y="3210162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 EUR</a:t>
            </a:r>
          </a:p>
        </p:txBody>
      </p:sp>
      <p:sp>
        <p:nvSpPr>
          <p:cNvPr id="17" name="TextBox 20"/>
          <p:cNvSpPr txBox="1"/>
          <p:nvPr/>
        </p:nvSpPr>
        <p:spPr>
          <a:xfrm>
            <a:off x="5588018" y="3210162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 EUR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Knapsack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890424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Unsplittable</a:t>
            </a:r>
            <a:r>
              <a:rPr lang="en-US" dirty="0"/>
              <a:t> Flow on a Path</a:t>
            </a:r>
            <a:endParaRPr lang="es-C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441B5A5-5E33-47D0-9C16-10BB7C90850A}"/>
                  </a:ext>
                </a:extLst>
              </p:cNvPr>
              <p:cNvSpPr txBox="1"/>
              <p:nvPr/>
            </p:nvSpPr>
            <p:spPr>
              <a:xfrm>
                <a:off x="292100" y="1917908"/>
                <a:ext cx="8172450" cy="25853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dirty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e>
                    </m:d>
                  </m:oMath>
                </a14:m>
                <a:r>
                  <a:rPr lang="en-US" dirty="0"/>
                  <a:t>   	Bansal, Friggstad, </a:t>
                </a:r>
                <a:r>
                  <a:rPr lang="en-US" dirty="0" err="1"/>
                  <a:t>Khandekar</a:t>
                </a:r>
                <a:r>
                  <a:rPr lang="en-US" dirty="0"/>
                  <a:t>, </a:t>
                </a:r>
                <a:r>
                  <a:rPr lang="en-US" dirty="0" err="1"/>
                  <a:t>Salvatipour</a:t>
                </a:r>
                <a:r>
                  <a:rPr lang="en-US" dirty="0"/>
                  <a:t> SODA 2009</a:t>
                </a:r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7+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𝜖</m:t>
                    </m:r>
                  </m:oMath>
                </a14:m>
                <a:r>
                  <a:rPr lang="en-US" dirty="0"/>
                  <a:t>         	Bonsma, Schulz, W. FOCS 2011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2+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𝜖</m:t>
                    </m:r>
                  </m:oMath>
                </a14:m>
                <a:r>
                  <a:rPr lang="en-US" dirty="0"/>
                  <a:t>         	Anagnostopoulos, Grandoni, Lenoardi, W. SODA 2014</a:t>
                </a:r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5/3+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𝜖</m:t>
                    </m:r>
                  </m:oMath>
                </a14:m>
                <a:r>
                  <a:rPr lang="en-US" dirty="0"/>
                  <a:t>    	Grandoni, M</a:t>
                </a:r>
                <a:r>
                  <a:rPr lang="de-DE" dirty="0"/>
                  <a:t>ömke, W., Zhou</a:t>
                </a:r>
                <a:r>
                  <a:rPr lang="en-US" dirty="0"/>
                  <a:t> </a:t>
                </a:r>
                <a:r>
                  <a:rPr lang="de-DE" dirty="0"/>
                  <a:t>STOC 2018</a:t>
                </a:r>
                <a:endParaRPr lang="en-US" dirty="0"/>
              </a:p>
              <a:p>
                <a:endParaRPr lang="en-US" b="0" i="1" dirty="0">
                  <a:latin typeface="Cambria Math" panose="02040503050406030204" pitchFamily="18" charset="0"/>
                </a:endParaRPr>
              </a:p>
              <a:p>
                <a:endParaRPr lang="en-US" dirty="0"/>
              </a:p>
              <a:p>
                <a:r>
                  <a:rPr lang="en-US" dirty="0"/>
                  <a:t>                          </a:t>
                </a:r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441B5A5-5E33-47D0-9C16-10BB7C9085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100" y="1917908"/>
                <a:ext cx="8172450" cy="2585323"/>
              </a:xfrm>
              <a:prstGeom prst="rect">
                <a:avLst/>
              </a:prstGeom>
              <a:blipFill>
                <a:blip r:embed="rId3"/>
                <a:stretch>
                  <a:fillRect t="-14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8">
            <a:extLst>
              <a:ext uri="{FF2B5EF4-FFF2-40B4-BE49-F238E27FC236}">
                <a16:creationId xmlns:a16="http://schemas.microsoft.com/office/drawing/2014/main" id="{BF78994C-A28D-4130-9742-0DFAC2C7498D}"/>
              </a:ext>
            </a:extLst>
          </p:cNvPr>
          <p:cNvSpPr/>
          <p:nvPr/>
        </p:nvSpPr>
        <p:spPr>
          <a:xfrm>
            <a:off x="481965" y="3732285"/>
            <a:ext cx="7753199" cy="18389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4 Rectángulo">
            <a:extLst>
              <a:ext uri="{FF2B5EF4-FFF2-40B4-BE49-F238E27FC236}">
                <a16:creationId xmlns:a16="http://schemas.microsoft.com/office/drawing/2014/main" id="{7159AA2A-D175-42B6-ADC8-BE9A2CF14F5E}"/>
              </a:ext>
            </a:extLst>
          </p:cNvPr>
          <p:cNvSpPr/>
          <p:nvPr/>
        </p:nvSpPr>
        <p:spPr>
          <a:xfrm>
            <a:off x="1252855" y="5510653"/>
            <a:ext cx="1606550" cy="53975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0" name="5 Rectángulo">
            <a:extLst>
              <a:ext uri="{FF2B5EF4-FFF2-40B4-BE49-F238E27FC236}">
                <a16:creationId xmlns:a16="http://schemas.microsoft.com/office/drawing/2014/main" id="{F9DAE0A9-8AD1-4EB1-BD99-42C3FE29D114}"/>
              </a:ext>
            </a:extLst>
          </p:cNvPr>
          <p:cNvSpPr/>
          <p:nvPr/>
        </p:nvSpPr>
        <p:spPr>
          <a:xfrm>
            <a:off x="4925695" y="4677063"/>
            <a:ext cx="2551430" cy="894182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1" name="6 CuadroTexto">
            <a:extLst>
              <a:ext uri="{FF2B5EF4-FFF2-40B4-BE49-F238E27FC236}">
                <a16:creationId xmlns:a16="http://schemas.microsoft.com/office/drawing/2014/main" id="{28B29E1C-CBC2-4867-AD50-EA536EAA7D47}"/>
              </a:ext>
            </a:extLst>
          </p:cNvPr>
          <p:cNvSpPr txBox="1"/>
          <p:nvPr/>
        </p:nvSpPr>
        <p:spPr>
          <a:xfrm>
            <a:off x="1518557" y="4952865"/>
            <a:ext cx="10599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3200" dirty="0" err="1"/>
              <a:t>small</a:t>
            </a:r>
            <a:endParaRPr lang="es-CL" sz="3200" dirty="0"/>
          </a:p>
        </p:txBody>
      </p:sp>
      <p:sp>
        <p:nvSpPr>
          <p:cNvPr id="12" name="7 CuadroTexto">
            <a:extLst>
              <a:ext uri="{FF2B5EF4-FFF2-40B4-BE49-F238E27FC236}">
                <a16:creationId xmlns:a16="http://schemas.microsoft.com/office/drawing/2014/main" id="{B325BC3C-1A7C-4346-AD0A-8F740D13D7F6}"/>
              </a:ext>
            </a:extLst>
          </p:cNvPr>
          <p:cNvSpPr txBox="1"/>
          <p:nvPr/>
        </p:nvSpPr>
        <p:spPr>
          <a:xfrm>
            <a:off x="5679077" y="4066990"/>
            <a:ext cx="10075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3200" dirty="0" err="1"/>
              <a:t>large</a:t>
            </a:r>
            <a:endParaRPr lang="es-CL" sz="3200" dirty="0"/>
          </a:p>
        </p:txBody>
      </p:sp>
      <p:sp>
        <p:nvSpPr>
          <p:cNvPr id="13" name="8 CuadroTexto">
            <a:extLst>
              <a:ext uri="{FF2B5EF4-FFF2-40B4-BE49-F238E27FC236}">
                <a16:creationId xmlns:a16="http://schemas.microsoft.com/office/drawing/2014/main" id="{CE5C4B88-D60F-41B9-9355-60B25E5EA62B}"/>
              </a:ext>
            </a:extLst>
          </p:cNvPr>
          <p:cNvSpPr txBox="1"/>
          <p:nvPr/>
        </p:nvSpPr>
        <p:spPr>
          <a:xfrm>
            <a:off x="817517" y="5874885"/>
            <a:ext cx="27280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3200" dirty="0"/>
              <a:t>Linear </a:t>
            </a:r>
            <a:r>
              <a:rPr lang="es-CL" sz="3200" dirty="0" err="1"/>
              <a:t>program</a:t>
            </a:r>
            <a:endParaRPr lang="es-CL" sz="3200" dirty="0"/>
          </a:p>
        </p:txBody>
      </p:sp>
      <p:sp>
        <p:nvSpPr>
          <p:cNvPr id="14" name="9 CuadroTexto">
            <a:extLst>
              <a:ext uri="{FF2B5EF4-FFF2-40B4-BE49-F238E27FC236}">
                <a16:creationId xmlns:a16="http://schemas.microsoft.com/office/drawing/2014/main" id="{CC795B11-1BDC-4693-A504-651E19193368}"/>
              </a:ext>
            </a:extLst>
          </p:cNvPr>
          <p:cNvSpPr txBox="1"/>
          <p:nvPr/>
        </p:nvSpPr>
        <p:spPr>
          <a:xfrm>
            <a:off x="4626587" y="5874885"/>
            <a:ext cx="31496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3200" dirty="0" err="1"/>
              <a:t>Dynamic</a:t>
            </a:r>
            <a:r>
              <a:rPr lang="es-CL" sz="3200" dirty="0"/>
              <a:t> </a:t>
            </a:r>
            <a:r>
              <a:rPr lang="es-CL" sz="3200" dirty="0" err="1"/>
              <a:t>program</a:t>
            </a:r>
            <a:endParaRPr lang="es-CL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10 CuadroTexto">
                <a:extLst>
                  <a:ext uri="{FF2B5EF4-FFF2-40B4-BE49-F238E27FC236}">
                    <a16:creationId xmlns:a16="http://schemas.microsoft.com/office/drawing/2014/main" id="{0F28BC83-D983-43CE-9929-EFC60FD81D9F}"/>
                  </a:ext>
                </a:extLst>
              </p:cNvPr>
              <p:cNvSpPr txBox="1"/>
              <p:nvPr/>
            </p:nvSpPr>
            <p:spPr>
              <a:xfrm>
                <a:off x="3824443" y="5908099"/>
                <a:ext cx="583813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3200" b="0" i="1" smtClean="0">
                          <a:latin typeface="Cambria Math"/>
                        </a:rPr>
                        <m:t>≠</m:t>
                      </m:r>
                    </m:oMath>
                  </m:oMathPara>
                </a14:m>
                <a:endParaRPr lang="es-CL" sz="3200" dirty="0"/>
              </a:p>
            </p:txBody>
          </p:sp>
        </mc:Choice>
        <mc:Fallback xmlns="">
          <p:sp>
            <p:nvSpPr>
              <p:cNvPr id="15" name="10 CuadroTexto">
                <a:extLst>
                  <a:ext uri="{FF2B5EF4-FFF2-40B4-BE49-F238E27FC236}">
                    <a16:creationId xmlns:a16="http://schemas.microsoft.com/office/drawing/2014/main" id="{0F28BC83-D983-43CE-9929-EFC60FD81D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4443" y="5908099"/>
                <a:ext cx="583813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89692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/>
      <p:bldP spid="12" grpId="0"/>
      <p:bldP spid="13" grpId="0"/>
      <p:bldP spid="14" grpId="0"/>
      <p:bldP spid="1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Unsplittable</a:t>
            </a:r>
            <a:r>
              <a:rPr lang="en-US" dirty="0"/>
              <a:t> Flow on a Path</a:t>
            </a:r>
            <a:endParaRPr lang="es-C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441B5A5-5E33-47D0-9C16-10BB7C90850A}"/>
                  </a:ext>
                </a:extLst>
              </p:cNvPr>
              <p:cNvSpPr txBox="1"/>
              <p:nvPr/>
            </p:nvSpPr>
            <p:spPr>
              <a:xfrm>
                <a:off x="292100" y="1917908"/>
                <a:ext cx="8172450" cy="25853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dirty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e>
                    </m:d>
                  </m:oMath>
                </a14:m>
                <a:r>
                  <a:rPr lang="en-US" dirty="0"/>
                  <a:t>   	Bansal, Friggstad, </a:t>
                </a:r>
                <a:r>
                  <a:rPr lang="en-US" dirty="0" err="1"/>
                  <a:t>Khandekar</a:t>
                </a:r>
                <a:r>
                  <a:rPr lang="en-US" dirty="0"/>
                  <a:t>, </a:t>
                </a:r>
                <a:r>
                  <a:rPr lang="en-US" dirty="0" err="1"/>
                  <a:t>Salvatipour</a:t>
                </a:r>
                <a:r>
                  <a:rPr lang="en-US" dirty="0"/>
                  <a:t> SODA 2009</a:t>
                </a:r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7+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𝜖</m:t>
                    </m:r>
                  </m:oMath>
                </a14:m>
                <a:r>
                  <a:rPr lang="en-US" dirty="0"/>
                  <a:t>         	Bonsma, Schulz, W. FOCS 2011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2+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𝜖</m:t>
                    </m:r>
                  </m:oMath>
                </a14:m>
                <a:r>
                  <a:rPr lang="en-US" dirty="0"/>
                  <a:t>         	Anagnostopoulos, Grandoni, Lenoardi, W. SODA 2014</a:t>
                </a:r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5/3+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𝜖</m:t>
                    </m:r>
                  </m:oMath>
                </a14:m>
                <a:r>
                  <a:rPr lang="en-US" dirty="0"/>
                  <a:t>    	Grandoni, M</a:t>
                </a:r>
                <a:r>
                  <a:rPr lang="de-DE" dirty="0"/>
                  <a:t>ömke, W., Zhou</a:t>
                </a:r>
                <a:r>
                  <a:rPr lang="en-US" dirty="0"/>
                  <a:t> </a:t>
                </a:r>
                <a:r>
                  <a:rPr lang="de-DE" dirty="0"/>
                  <a:t>STOC 2018</a:t>
                </a:r>
                <a:endParaRPr lang="en-US" dirty="0"/>
              </a:p>
              <a:p>
                <a:endParaRPr lang="en-US" b="0" i="1" dirty="0">
                  <a:latin typeface="Cambria Math" panose="02040503050406030204" pitchFamily="18" charset="0"/>
                </a:endParaRPr>
              </a:p>
              <a:p>
                <a:endParaRPr lang="en-US" dirty="0"/>
              </a:p>
              <a:p>
                <a:r>
                  <a:rPr lang="en-US" dirty="0"/>
                  <a:t>                          </a:t>
                </a:r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441B5A5-5E33-47D0-9C16-10BB7C9085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100" y="1917908"/>
                <a:ext cx="8172450" cy="2585323"/>
              </a:xfrm>
              <a:prstGeom prst="rect">
                <a:avLst/>
              </a:prstGeom>
              <a:blipFill>
                <a:blip r:embed="rId3"/>
                <a:stretch>
                  <a:fillRect t="-14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8">
            <a:extLst>
              <a:ext uri="{FF2B5EF4-FFF2-40B4-BE49-F238E27FC236}">
                <a16:creationId xmlns:a16="http://schemas.microsoft.com/office/drawing/2014/main" id="{1C8ABD33-796E-4C00-A317-4609034B8FDA}"/>
              </a:ext>
            </a:extLst>
          </p:cNvPr>
          <p:cNvSpPr/>
          <p:nvPr/>
        </p:nvSpPr>
        <p:spPr>
          <a:xfrm>
            <a:off x="481965" y="3726999"/>
            <a:ext cx="7753199" cy="18389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1 Grupo">
            <a:extLst>
              <a:ext uri="{FF2B5EF4-FFF2-40B4-BE49-F238E27FC236}">
                <a16:creationId xmlns:a16="http://schemas.microsoft.com/office/drawing/2014/main" id="{9209A8D1-524D-4F49-99A5-B84B37793A5E}"/>
              </a:ext>
            </a:extLst>
          </p:cNvPr>
          <p:cNvGrpSpPr/>
          <p:nvPr/>
        </p:nvGrpSpPr>
        <p:grpSpPr>
          <a:xfrm>
            <a:off x="481965" y="4268598"/>
            <a:ext cx="7753199" cy="1297361"/>
            <a:chOff x="701040" y="2030223"/>
            <a:chExt cx="7753199" cy="1297361"/>
          </a:xfrm>
        </p:grpSpPr>
        <p:sp>
          <p:nvSpPr>
            <p:cNvPr id="18" name="11 Rectángulo">
              <a:extLst>
                <a:ext uri="{FF2B5EF4-FFF2-40B4-BE49-F238E27FC236}">
                  <a16:creationId xmlns:a16="http://schemas.microsoft.com/office/drawing/2014/main" id="{5EE53889-563F-43A0-891F-78CB0031F632}"/>
                </a:ext>
              </a:extLst>
            </p:cNvPr>
            <p:cNvSpPr/>
            <p:nvPr/>
          </p:nvSpPr>
          <p:spPr>
            <a:xfrm>
              <a:off x="701040" y="3197235"/>
              <a:ext cx="7753199" cy="130349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19" name="12 Rectángulo">
              <a:extLst>
                <a:ext uri="{FF2B5EF4-FFF2-40B4-BE49-F238E27FC236}">
                  <a16:creationId xmlns:a16="http://schemas.microsoft.com/office/drawing/2014/main" id="{857AF9A3-7CD8-47C8-B7C9-8E87E9822052}"/>
                </a:ext>
              </a:extLst>
            </p:cNvPr>
            <p:cNvSpPr/>
            <p:nvPr/>
          </p:nvSpPr>
          <p:spPr>
            <a:xfrm>
              <a:off x="1016000" y="3018143"/>
              <a:ext cx="7091680" cy="179092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20" name="13 Rectángulo">
              <a:extLst>
                <a:ext uri="{FF2B5EF4-FFF2-40B4-BE49-F238E27FC236}">
                  <a16:creationId xmlns:a16="http://schemas.microsoft.com/office/drawing/2014/main" id="{FF27D9A3-24B3-4CFB-B95F-1D4034DD78F4}"/>
                </a:ext>
              </a:extLst>
            </p:cNvPr>
            <p:cNvSpPr/>
            <p:nvPr/>
          </p:nvSpPr>
          <p:spPr>
            <a:xfrm>
              <a:off x="1828800" y="2713344"/>
              <a:ext cx="2203450" cy="304800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21" name="14 Rectángulo">
              <a:extLst>
                <a:ext uri="{FF2B5EF4-FFF2-40B4-BE49-F238E27FC236}">
                  <a16:creationId xmlns:a16="http://schemas.microsoft.com/office/drawing/2014/main" id="{40C69080-1F34-461B-9AC0-978FBA2473D9}"/>
                </a:ext>
              </a:extLst>
            </p:cNvPr>
            <p:cNvSpPr/>
            <p:nvPr/>
          </p:nvSpPr>
          <p:spPr>
            <a:xfrm>
              <a:off x="4249230" y="2705090"/>
              <a:ext cx="3135817" cy="304800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22" name="15 Rectángulo">
              <a:extLst>
                <a:ext uri="{FF2B5EF4-FFF2-40B4-BE49-F238E27FC236}">
                  <a16:creationId xmlns:a16="http://schemas.microsoft.com/office/drawing/2014/main" id="{8E8EAEBA-0648-4A67-8209-D81E9FB20D01}"/>
                </a:ext>
              </a:extLst>
            </p:cNvPr>
            <p:cNvSpPr/>
            <p:nvPr/>
          </p:nvSpPr>
          <p:spPr>
            <a:xfrm>
              <a:off x="1352550" y="2711759"/>
              <a:ext cx="139700" cy="304800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23" name="16 Rectángulo">
              <a:extLst>
                <a:ext uri="{FF2B5EF4-FFF2-40B4-BE49-F238E27FC236}">
                  <a16:creationId xmlns:a16="http://schemas.microsoft.com/office/drawing/2014/main" id="{5CE1CB1D-CC1A-4AB8-82F3-963EB4994621}"/>
                </a:ext>
              </a:extLst>
            </p:cNvPr>
            <p:cNvSpPr/>
            <p:nvPr/>
          </p:nvSpPr>
          <p:spPr>
            <a:xfrm>
              <a:off x="2451100" y="2030223"/>
              <a:ext cx="698500" cy="682805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24" name="17 Rectángulo">
              <a:extLst>
                <a:ext uri="{FF2B5EF4-FFF2-40B4-BE49-F238E27FC236}">
                  <a16:creationId xmlns:a16="http://schemas.microsoft.com/office/drawing/2014/main" id="{3933FD7F-52AB-4814-A48C-1507BC1205BE}"/>
                </a:ext>
              </a:extLst>
            </p:cNvPr>
            <p:cNvSpPr/>
            <p:nvPr/>
          </p:nvSpPr>
          <p:spPr>
            <a:xfrm>
              <a:off x="5927725" y="2030223"/>
              <a:ext cx="650875" cy="672960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25" name="18 Rectángulo">
              <a:extLst>
                <a:ext uri="{FF2B5EF4-FFF2-40B4-BE49-F238E27FC236}">
                  <a16:creationId xmlns:a16="http://schemas.microsoft.com/office/drawing/2014/main" id="{89691632-3C28-4E20-8680-FDA2C72FE9EE}"/>
                </a:ext>
              </a:extLst>
            </p:cNvPr>
            <p:cNvSpPr/>
            <p:nvPr/>
          </p:nvSpPr>
          <p:spPr>
            <a:xfrm>
              <a:off x="7578725" y="2702233"/>
              <a:ext cx="315595" cy="304800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</p:grpSp>
      <p:grpSp>
        <p:nvGrpSpPr>
          <p:cNvPr id="26" name="44 Grupo">
            <a:extLst>
              <a:ext uri="{FF2B5EF4-FFF2-40B4-BE49-F238E27FC236}">
                <a16:creationId xmlns:a16="http://schemas.microsoft.com/office/drawing/2014/main" id="{5427F0A4-EBE7-4587-A53A-2D78FE3BD40D}"/>
              </a:ext>
            </a:extLst>
          </p:cNvPr>
          <p:cNvGrpSpPr/>
          <p:nvPr/>
        </p:nvGrpSpPr>
        <p:grpSpPr>
          <a:xfrm>
            <a:off x="644207" y="4608095"/>
            <a:ext cx="7323455" cy="957864"/>
            <a:chOff x="1204913" y="3365412"/>
            <a:chExt cx="7323455" cy="957864"/>
          </a:xfrm>
        </p:grpSpPr>
        <p:sp>
          <p:nvSpPr>
            <p:cNvPr id="27" name="19 Rectángulo">
              <a:extLst>
                <a:ext uri="{FF2B5EF4-FFF2-40B4-BE49-F238E27FC236}">
                  <a16:creationId xmlns:a16="http://schemas.microsoft.com/office/drawing/2014/main" id="{BA26038A-AFE1-44E1-9E59-F62D1DAF542B}"/>
                </a:ext>
              </a:extLst>
            </p:cNvPr>
            <p:cNvSpPr/>
            <p:nvPr/>
          </p:nvSpPr>
          <p:spPr>
            <a:xfrm>
              <a:off x="1204913" y="4253039"/>
              <a:ext cx="3524250" cy="53975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28" name="20 Rectángulo">
              <a:extLst>
                <a:ext uri="{FF2B5EF4-FFF2-40B4-BE49-F238E27FC236}">
                  <a16:creationId xmlns:a16="http://schemas.microsoft.com/office/drawing/2014/main" id="{CC0645FF-319A-4F72-AC67-04EDAF0EEFCD}"/>
                </a:ext>
              </a:extLst>
            </p:cNvPr>
            <p:cNvSpPr/>
            <p:nvPr/>
          </p:nvSpPr>
          <p:spPr>
            <a:xfrm>
              <a:off x="4781549" y="4252001"/>
              <a:ext cx="3746819" cy="71275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29" name="21 Rectángulo">
              <a:extLst>
                <a:ext uri="{FF2B5EF4-FFF2-40B4-BE49-F238E27FC236}">
                  <a16:creationId xmlns:a16="http://schemas.microsoft.com/office/drawing/2014/main" id="{CED0CBBD-E89F-4706-890B-EB07079CBEE0}"/>
                </a:ext>
              </a:extLst>
            </p:cNvPr>
            <p:cNvSpPr/>
            <p:nvPr/>
          </p:nvSpPr>
          <p:spPr>
            <a:xfrm>
              <a:off x="6442075" y="4198026"/>
              <a:ext cx="1936275" cy="48242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0" name="22 Rectángulo">
              <a:extLst>
                <a:ext uri="{FF2B5EF4-FFF2-40B4-BE49-F238E27FC236}">
                  <a16:creationId xmlns:a16="http://schemas.microsoft.com/office/drawing/2014/main" id="{08867842-252A-4873-AFDB-AE328106856A}"/>
                </a:ext>
              </a:extLst>
            </p:cNvPr>
            <p:cNvSpPr/>
            <p:nvPr/>
          </p:nvSpPr>
          <p:spPr>
            <a:xfrm>
              <a:off x="4295775" y="4198026"/>
              <a:ext cx="1606550" cy="53975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1" name="23 Rectángulo">
              <a:extLst>
                <a:ext uri="{FF2B5EF4-FFF2-40B4-BE49-F238E27FC236}">
                  <a16:creationId xmlns:a16="http://schemas.microsoft.com/office/drawing/2014/main" id="{26787569-A724-4EA2-8BB2-0C6F4E75AD4E}"/>
                </a:ext>
              </a:extLst>
            </p:cNvPr>
            <p:cNvSpPr/>
            <p:nvPr/>
          </p:nvSpPr>
          <p:spPr>
            <a:xfrm>
              <a:off x="1365250" y="4119296"/>
              <a:ext cx="1606550" cy="53975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2" name="24 Rectángulo">
              <a:extLst>
                <a:ext uri="{FF2B5EF4-FFF2-40B4-BE49-F238E27FC236}">
                  <a16:creationId xmlns:a16="http://schemas.microsoft.com/office/drawing/2014/main" id="{88A2DBD5-BACF-4DB6-974D-7F5E4DD84A80}"/>
                </a:ext>
              </a:extLst>
            </p:cNvPr>
            <p:cNvSpPr/>
            <p:nvPr/>
          </p:nvSpPr>
          <p:spPr>
            <a:xfrm>
              <a:off x="3149600" y="4119296"/>
              <a:ext cx="1606550" cy="53975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3" name="25 Rectángulo">
              <a:extLst>
                <a:ext uri="{FF2B5EF4-FFF2-40B4-BE49-F238E27FC236}">
                  <a16:creationId xmlns:a16="http://schemas.microsoft.com/office/drawing/2014/main" id="{F39755E5-D785-4407-93F7-AC2AD02401AF}"/>
                </a:ext>
              </a:extLst>
            </p:cNvPr>
            <p:cNvSpPr/>
            <p:nvPr/>
          </p:nvSpPr>
          <p:spPr>
            <a:xfrm>
              <a:off x="2428875" y="4048771"/>
              <a:ext cx="1606550" cy="53975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4" name="26 Rectángulo">
              <a:extLst>
                <a:ext uri="{FF2B5EF4-FFF2-40B4-BE49-F238E27FC236}">
                  <a16:creationId xmlns:a16="http://schemas.microsoft.com/office/drawing/2014/main" id="{2DCB8F87-BB7A-4603-9D89-B9CA3C468D48}"/>
                </a:ext>
              </a:extLst>
            </p:cNvPr>
            <p:cNvSpPr/>
            <p:nvPr/>
          </p:nvSpPr>
          <p:spPr>
            <a:xfrm>
              <a:off x="4873625" y="4076701"/>
              <a:ext cx="1606550" cy="9657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5" name="27 Rectángulo">
              <a:extLst>
                <a:ext uri="{FF2B5EF4-FFF2-40B4-BE49-F238E27FC236}">
                  <a16:creationId xmlns:a16="http://schemas.microsoft.com/office/drawing/2014/main" id="{F55F09A7-AC38-4BA2-BDD6-8C0E4618790E}"/>
                </a:ext>
              </a:extLst>
            </p:cNvPr>
            <p:cNvSpPr/>
            <p:nvPr/>
          </p:nvSpPr>
          <p:spPr>
            <a:xfrm>
              <a:off x="6788149" y="4102747"/>
              <a:ext cx="1528287" cy="88634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6" name="28 Rectángulo">
              <a:extLst>
                <a:ext uri="{FF2B5EF4-FFF2-40B4-BE49-F238E27FC236}">
                  <a16:creationId xmlns:a16="http://schemas.microsoft.com/office/drawing/2014/main" id="{CD21FEF8-C276-4FA9-B43E-6F29B694F15C}"/>
                </a:ext>
              </a:extLst>
            </p:cNvPr>
            <p:cNvSpPr/>
            <p:nvPr/>
          </p:nvSpPr>
          <p:spPr>
            <a:xfrm>
              <a:off x="2178050" y="3905520"/>
              <a:ext cx="1606550" cy="9657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7" name="29 Rectángulo">
              <a:extLst>
                <a:ext uri="{FF2B5EF4-FFF2-40B4-BE49-F238E27FC236}">
                  <a16:creationId xmlns:a16="http://schemas.microsoft.com/office/drawing/2014/main" id="{5DC7C65C-F4CD-46A2-B52C-3A95E8BFEBDB}"/>
                </a:ext>
              </a:extLst>
            </p:cNvPr>
            <p:cNvSpPr/>
            <p:nvPr/>
          </p:nvSpPr>
          <p:spPr>
            <a:xfrm>
              <a:off x="2584450" y="3844631"/>
              <a:ext cx="1606550" cy="53975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8" name="30 Rectángulo">
              <a:extLst>
                <a:ext uri="{FF2B5EF4-FFF2-40B4-BE49-F238E27FC236}">
                  <a16:creationId xmlns:a16="http://schemas.microsoft.com/office/drawing/2014/main" id="{D489839C-D8F2-45B2-8B9B-E194C8388AF3}"/>
                </a:ext>
              </a:extLst>
            </p:cNvPr>
            <p:cNvSpPr/>
            <p:nvPr/>
          </p:nvSpPr>
          <p:spPr>
            <a:xfrm>
              <a:off x="2178050" y="3790656"/>
              <a:ext cx="1606550" cy="53975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9" name="31 Rectángulo">
              <a:extLst>
                <a:ext uri="{FF2B5EF4-FFF2-40B4-BE49-F238E27FC236}">
                  <a16:creationId xmlns:a16="http://schemas.microsoft.com/office/drawing/2014/main" id="{0A3638C5-CF88-4044-97CD-6D3ABEA1523F}"/>
                </a:ext>
              </a:extLst>
            </p:cNvPr>
            <p:cNvSpPr/>
            <p:nvPr/>
          </p:nvSpPr>
          <p:spPr>
            <a:xfrm>
              <a:off x="4670425" y="3894771"/>
              <a:ext cx="949325" cy="115802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40" name="32 Rectángulo">
              <a:extLst>
                <a:ext uri="{FF2B5EF4-FFF2-40B4-BE49-F238E27FC236}">
                  <a16:creationId xmlns:a16="http://schemas.microsoft.com/office/drawing/2014/main" id="{3CACCA4F-4BC7-4518-BB2A-D4E472029498}"/>
                </a:ext>
              </a:extLst>
            </p:cNvPr>
            <p:cNvSpPr/>
            <p:nvPr/>
          </p:nvSpPr>
          <p:spPr>
            <a:xfrm>
              <a:off x="5076825" y="3833882"/>
              <a:ext cx="949325" cy="64724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41" name="33 Rectángulo">
              <a:extLst>
                <a:ext uri="{FF2B5EF4-FFF2-40B4-BE49-F238E27FC236}">
                  <a16:creationId xmlns:a16="http://schemas.microsoft.com/office/drawing/2014/main" id="{D2D4CD3D-0A25-47B9-9F5D-2275F727D14F}"/>
                </a:ext>
              </a:extLst>
            </p:cNvPr>
            <p:cNvSpPr/>
            <p:nvPr/>
          </p:nvSpPr>
          <p:spPr>
            <a:xfrm>
              <a:off x="4670424" y="3769158"/>
              <a:ext cx="949325" cy="64724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42" name="34 Rectángulo">
              <a:extLst>
                <a:ext uri="{FF2B5EF4-FFF2-40B4-BE49-F238E27FC236}">
                  <a16:creationId xmlns:a16="http://schemas.microsoft.com/office/drawing/2014/main" id="{01A976BD-BD49-4A62-A856-A0AD913E0542}"/>
                </a:ext>
              </a:extLst>
            </p:cNvPr>
            <p:cNvSpPr/>
            <p:nvPr/>
          </p:nvSpPr>
          <p:spPr>
            <a:xfrm>
              <a:off x="5902325" y="3921558"/>
              <a:ext cx="949325" cy="64724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43" name="35 Rectángulo">
              <a:extLst>
                <a:ext uri="{FF2B5EF4-FFF2-40B4-BE49-F238E27FC236}">
                  <a16:creationId xmlns:a16="http://schemas.microsoft.com/office/drawing/2014/main" id="{6914C171-2483-4CB7-BBBB-516124DAF68E}"/>
                </a:ext>
              </a:extLst>
            </p:cNvPr>
            <p:cNvSpPr/>
            <p:nvPr/>
          </p:nvSpPr>
          <p:spPr>
            <a:xfrm>
              <a:off x="6529387" y="3840796"/>
              <a:ext cx="949325" cy="64724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44" name="36 Rectángulo">
              <a:extLst>
                <a:ext uri="{FF2B5EF4-FFF2-40B4-BE49-F238E27FC236}">
                  <a16:creationId xmlns:a16="http://schemas.microsoft.com/office/drawing/2014/main" id="{70606FCE-F93B-4B46-BE85-899BD6C14B7F}"/>
                </a:ext>
              </a:extLst>
            </p:cNvPr>
            <p:cNvSpPr/>
            <p:nvPr/>
          </p:nvSpPr>
          <p:spPr>
            <a:xfrm>
              <a:off x="6166388" y="3740150"/>
              <a:ext cx="949325" cy="100646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45" name="37 Rectángulo">
              <a:extLst>
                <a:ext uri="{FF2B5EF4-FFF2-40B4-BE49-F238E27FC236}">
                  <a16:creationId xmlns:a16="http://schemas.microsoft.com/office/drawing/2014/main" id="{8B860646-4D1B-4DFB-B085-3FBF75604752}"/>
                </a:ext>
              </a:extLst>
            </p:cNvPr>
            <p:cNvSpPr/>
            <p:nvPr/>
          </p:nvSpPr>
          <p:spPr>
            <a:xfrm>
              <a:off x="6308725" y="3517104"/>
              <a:ext cx="246063" cy="174626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46" name="38 Rectángulo">
              <a:extLst>
                <a:ext uri="{FF2B5EF4-FFF2-40B4-BE49-F238E27FC236}">
                  <a16:creationId xmlns:a16="http://schemas.microsoft.com/office/drawing/2014/main" id="{B794BE8A-1C1B-455E-BB32-FDE07E187562}"/>
                </a:ext>
              </a:extLst>
            </p:cNvPr>
            <p:cNvSpPr/>
            <p:nvPr/>
          </p:nvSpPr>
          <p:spPr>
            <a:xfrm>
              <a:off x="6617238" y="3543297"/>
              <a:ext cx="301088" cy="146051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47" name="39 Rectángulo">
              <a:extLst>
                <a:ext uri="{FF2B5EF4-FFF2-40B4-BE49-F238E27FC236}">
                  <a16:creationId xmlns:a16="http://schemas.microsoft.com/office/drawing/2014/main" id="{F121C7B5-9B8E-487F-A871-00694DA0C58B}"/>
                </a:ext>
              </a:extLst>
            </p:cNvPr>
            <p:cNvSpPr/>
            <p:nvPr/>
          </p:nvSpPr>
          <p:spPr>
            <a:xfrm>
              <a:off x="2816494" y="3557293"/>
              <a:ext cx="301088" cy="146051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48" name="40 Rectángulo">
              <a:extLst>
                <a:ext uri="{FF2B5EF4-FFF2-40B4-BE49-F238E27FC236}">
                  <a16:creationId xmlns:a16="http://schemas.microsoft.com/office/drawing/2014/main" id="{76E11A88-E06A-49C2-AD53-4DA04ED6DAF8}"/>
                </a:ext>
              </a:extLst>
            </p:cNvPr>
            <p:cNvSpPr/>
            <p:nvPr/>
          </p:nvSpPr>
          <p:spPr>
            <a:xfrm>
              <a:off x="2978687" y="3365412"/>
              <a:ext cx="301088" cy="184547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49" name="41 Rectángulo">
              <a:extLst>
                <a:ext uri="{FF2B5EF4-FFF2-40B4-BE49-F238E27FC236}">
                  <a16:creationId xmlns:a16="http://schemas.microsoft.com/office/drawing/2014/main" id="{5135670B-0212-4325-AF2A-6CC60B25CD1E}"/>
                </a:ext>
              </a:extLst>
            </p:cNvPr>
            <p:cNvSpPr/>
            <p:nvPr/>
          </p:nvSpPr>
          <p:spPr>
            <a:xfrm>
              <a:off x="3300411" y="3457686"/>
              <a:ext cx="184150" cy="250716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50" name="42 Rectángulo">
              <a:extLst>
                <a:ext uri="{FF2B5EF4-FFF2-40B4-BE49-F238E27FC236}">
                  <a16:creationId xmlns:a16="http://schemas.microsoft.com/office/drawing/2014/main" id="{BD386F33-3098-4510-800D-612659444285}"/>
                </a:ext>
              </a:extLst>
            </p:cNvPr>
            <p:cNvSpPr/>
            <p:nvPr/>
          </p:nvSpPr>
          <p:spPr>
            <a:xfrm>
              <a:off x="1701800" y="3866243"/>
              <a:ext cx="92075" cy="140131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51" name="43 Rectángulo">
              <a:extLst>
                <a:ext uri="{FF2B5EF4-FFF2-40B4-BE49-F238E27FC236}">
                  <a16:creationId xmlns:a16="http://schemas.microsoft.com/office/drawing/2014/main" id="{4927FE54-ED36-4CB2-A583-B142003117E1}"/>
                </a:ext>
              </a:extLst>
            </p:cNvPr>
            <p:cNvSpPr/>
            <p:nvPr/>
          </p:nvSpPr>
          <p:spPr>
            <a:xfrm>
              <a:off x="7927975" y="3816534"/>
              <a:ext cx="85725" cy="174626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</p:grpSp>
      <p:sp>
        <p:nvSpPr>
          <p:cNvPr id="52" name="Rectangle 7">
            <a:extLst>
              <a:ext uri="{FF2B5EF4-FFF2-40B4-BE49-F238E27FC236}">
                <a16:creationId xmlns:a16="http://schemas.microsoft.com/office/drawing/2014/main" id="{27B15E3D-E820-4A8F-A00B-7E895474C129}"/>
              </a:ext>
            </a:extLst>
          </p:cNvPr>
          <p:cNvSpPr/>
          <p:nvPr/>
        </p:nvSpPr>
        <p:spPr>
          <a:xfrm>
            <a:off x="647774" y="4024706"/>
            <a:ext cx="1153780" cy="918208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0283E51E-4A28-47C1-953D-C1744BF0B4C2}"/>
              </a:ext>
            </a:extLst>
          </p:cNvPr>
          <p:cNvSpPr/>
          <p:nvPr/>
        </p:nvSpPr>
        <p:spPr>
          <a:xfrm>
            <a:off x="6705866" y="3996131"/>
            <a:ext cx="1332153" cy="940260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7844F14E-F81F-4EFB-8FFD-FE10CFB05913}"/>
              </a:ext>
            </a:extLst>
          </p:cNvPr>
          <p:cNvSpPr/>
          <p:nvPr/>
        </p:nvSpPr>
        <p:spPr>
          <a:xfrm>
            <a:off x="3481635" y="4080525"/>
            <a:ext cx="1034484" cy="852864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434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53" grpId="0" animBg="1"/>
      <p:bldP spid="5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34F05234-A26B-4931-B365-BDD76274BBBD}"/>
              </a:ext>
            </a:extLst>
          </p:cNvPr>
          <p:cNvSpPr/>
          <p:nvPr/>
        </p:nvSpPr>
        <p:spPr>
          <a:xfrm>
            <a:off x="4171950" y="4368800"/>
            <a:ext cx="3670300" cy="2139950"/>
          </a:xfrm>
          <a:custGeom>
            <a:avLst/>
            <a:gdLst>
              <a:gd name="connsiteX0" fmla="*/ 0 w 3670300"/>
              <a:gd name="connsiteY0" fmla="*/ 2139950 h 2139950"/>
              <a:gd name="connsiteX1" fmla="*/ 0 w 3670300"/>
              <a:gd name="connsiteY1" fmla="*/ 0 h 2139950"/>
              <a:gd name="connsiteX2" fmla="*/ 1174750 w 3670300"/>
              <a:gd name="connsiteY2" fmla="*/ 0 h 2139950"/>
              <a:gd name="connsiteX3" fmla="*/ 1174750 w 3670300"/>
              <a:gd name="connsiteY3" fmla="*/ 869950 h 2139950"/>
              <a:gd name="connsiteX4" fmla="*/ 2133600 w 3670300"/>
              <a:gd name="connsiteY4" fmla="*/ 869950 h 2139950"/>
              <a:gd name="connsiteX5" fmla="*/ 2133600 w 3670300"/>
              <a:gd name="connsiteY5" fmla="*/ 374650 h 2139950"/>
              <a:gd name="connsiteX6" fmla="*/ 3098800 w 3670300"/>
              <a:gd name="connsiteY6" fmla="*/ 374650 h 2139950"/>
              <a:gd name="connsiteX7" fmla="*/ 3098800 w 3670300"/>
              <a:gd name="connsiteY7" fmla="*/ 984250 h 2139950"/>
              <a:gd name="connsiteX8" fmla="*/ 3670300 w 3670300"/>
              <a:gd name="connsiteY8" fmla="*/ 984250 h 2139950"/>
              <a:gd name="connsiteX9" fmla="*/ 3670300 w 3670300"/>
              <a:gd name="connsiteY9" fmla="*/ 2139950 h 2139950"/>
              <a:gd name="connsiteX10" fmla="*/ 0 w 3670300"/>
              <a:gd name="connsiteY10" fmla="*/ 2139950 h 2139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670300" h="2139950">
                <a:moveTo>
                  <a:pt x="0" y="2139950"/>
                </a:moveTo>
                <a:lnTo>
                  <a:pt x="0" y="0"/>
                </a:lnTo>
                <a:lnTo>
                  <a:pt x="1174750" y="0"/>
                </a:lnTo>
                <a:lnTo>
                  <a:pt x="1174750" y="869950"/>
                </a:lnTo>
                <a:lnTo>
                  <a:pt x="2133600" y="869950"/>
                </a:lnTo>
                <a:lnTo>
                  <a:pt x="2133600" y="374650"/>
                </a:lnTo>
                <a:lnTo>
                  <a:pt x="3098800" y="374650"/>
                </a:lnTo>
                <a:lnTo>
                  <a:pt x="3098800" y="984250"/>
                </a:lnTo>
                <a:lnTo>
                  <a:pt x="3670300" y="984250"/>
                </a:lnTo>
                <a:lnTo>
                  <a:pt x="3670300" y="2139950"/>
                </a:lnTo>
                <a:lnTo>
                  <a:pt x="0" y="2139950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0948AC88-5399-4AF1-85CD-1D9E1CE4499D}"/>
              </a:ext>
            </a:extLst>
          </p:cNvPr>
          <p:cNvSpPr/>
          <p:nvPr/>
        </p:nvSpPr>
        <p:spPr>
          <a:xfrm>
            <a:off x="765120" y="4360333"/>
            <a:ext cx="3408947" cy="2159000"/>
          </a:xfrm>
          <a:custGeom>
            <a:avLst/>
            <a:gdLst>
              <a:gd name="connsiteX0" fmla="*/ 0 w 3412067"/>
              <a:gd name="connsiteY0" fmla="*/ 2133600 h 2159000"/>
              <a:gd name="connsiteX1" fmla="*/ 0 w 3412067"/>
              <a:gd name="connsiteY1" fmla="*/ 1261534 h 2159000"/>
              <a:gd name="connsiteX2" fmla="*/ 1058333 w 3412067"/>
              <a:gd name="connsiteY2" fmla="*/ 1261534 h 2159000"/>
              <a:gd name="connsiteX3" fmla="*/ 1058333 w 3412067"/>
              <a:gd name="connsiteY3" fmla="*/ 152400 h 2159000"/>
              <a:gd name="connsiteX4" fmla="*/ 1998133 w 3412067"/>
              <a:gd name="connsiteY4" fmla="*/ 152400 h 2159000"/>
              <a:gd name="connsiteX5" fmla="*/ 1998133 w 3412067"/>
              <a:gd name="connsiteY5" fmla="*/ 626534 h 2159000"/>
              <a:gd name="connsiteX6" fmla="*/ 2548467 w 3412067"/>
              <a:gd name="connsiteY6" fmla="*/ 626534 h 2159000"/>
              <a:gd name="connsiteX7" fmla="*/ 2548467 w 3412067"/>
              <a:gd name="connsiteY7" fmla="*/ 0 h 2159000"/>
              <a:gd name="connsiteX8" fmla="*/ 3412067 w 3412067"/>
              <a:gd name="connsiteY8" fmla="*/ 0 h 2159000"/>
              <a:gd name="connsiteX9" fmla="*/ 3412067 w 3412067"/>
              <a:gd name="connsiteY9" fmla="*/ 2159000 h 2159000"/>
              <a:gd name="connsiteX10" fmla="*/ 0 w 3412067"/>
              <a:gd name="connsiteY10" fmla="*/ 2133600 h 2159000"/>
              <a:gd name="connsiteX0" fmla="*/ 0 w 3412067"/>
              <a:gd name="connsiteY0" fmla="*/ 2133600 h 2159000"/>
              <a:gd name="connsiteX1" fmla="*/ 0 w 3412067"/>
              <a:gd name="connsiteY1" fmla="*/ 1261534 h 2159000"/>
              <a:gd name="connsiteX2" fmla="*/ 1045633 w 3412067"/>
              <a:gd name="connsiteY2" fmla="*/ 1252009 h 2159000"/>
              <a:gd name="connsiteX3" fmla="*/ 1058333 w 3412067"/>
              <a:gd name="connsiteY3" fmla="*/ 152400 h 2159000"/>
              <a:gd name="connsiteX4" fmla="*/ 1998133 w 3412067"/>
              <a:gd name="connsiteY4" fmla="*/ 152400 h 2159000"/>
              <a:gd name="connsiteX5" fmla="*/ 1998133 w 3412067"/>
              <a:gd name="connsiteY5" fmla="*/ 626534 h 2159000"/>
              <a:gd name="connsiteX6" fmla="*/ 2548467 w 3412067"/>
              <a:gd name="connsiteY6" fmla="*/ 626534 h 2159000"/>
              <a:gd name="connsiteX7" fmla="*/ 2548467 w 3412067"/>
              <a:gd name="connsiteY7" fmla="*/ 0 h 2159000"/>
              <a:gd name="connsiteX8" fmla="*/ 3412067 w 3412067"/>
              <a:gd name="connsiteY8" fmla="*/ 0 h 2159000"/>
              <a:gd name="connsiteX9" fmla="*/ 3412067 w 3412067"/>
              <a:gd name="connsiteY9" fmla="*/ 2159000 h 2159000"/>
              <a:gd name="connsiteX10" fmla="*/ 0 w 3412067"/>
              <a:gd name="connsiteY10" fmla="*/ 2133600 h 2159000"/>
              <a:gd name="connsiteX0" fmla="*/ 0 w 3412067"/>
              <a:gd name="connsiteY0" fmla="*/ 2133600 h 2159000"/>
              <a:gd name="connsiteX1" fmla="*/ 3175 w 3412067"/>
              <a:gd name="connsiteY1" fmla="*/ 1252009 h 2159000"/>
              <a:gd name="connsiteX2" fmla="*/ 1045633 w 3412067"/>
              <a:gd name="connsiteY2" fmla="*/ 1252009 h 2159000"/>
              <a:gd name="connsiteX3" fmla="*/ 1058333 w 3412067"/>
              <a:gd name="connsiteY3" fmla="*/ 152400 h 2159000"/>
              <a:gd name="connsiteX4" fmla="*/ 1998133 w 3412067"/>
              <a:gd name="connsiteY4" fmla="*/ 152400 h 2159000"/>
              <a:gd name="connsiteX5" fmla="*/ 1998133 w 3412067"/>
              <a:gd name="connsiteY5" fmla="*/ 626534 h 2159000"/>
              <a:gd name="connsiteX6" fmla="*/ 2548467 w 3412067"/>
              <a:gd name="connsiteY6" fmla="*/ 626534 h 2159000"/>
              <a:gd name="connsiteX7" fmla="*/ 2548467 w 3412067"/>
              <a:gd name="connsiteY7" fmla="*/ 0 h 2159000"/>
              <a:gd name="connsiteX8" fmla="*/ 3412067 w 3412067"/>
              <a:gd name="connsiteY8" fmla="*/ 0 h 2159000"/>
              <a:gd name="connsiteX9" fmla="*/ 3412067 w 3412067"/>
              <a:gd name="connsiteY9" fmla="*/ 2159000 h 2159000"/>
              <a:gd name="connsiteX10" fmla="*/ 0 w 3412067"/>
              <a:gd name="connsiteY10" fmla="*/ 2133600 h 2159000"/>
              <a:gd name="connsiteX0" fmla="*/ 12755 w 3408947"/>
              <a:gd name="connsiteY0" fmla="*/ 2146300 h 2159000"/>
              <a:gd name="connsiteX1" fmla="*/ 55 w 3408947"/>
              <a:gd name="connsiteY1" fmla="*/ 1252009 h 2159000"/>
              <a:gd name="connsiteX2" fmla="*/ 1042513 w 3408947"/>
              <a:gd name="connsiteY2" fmla="*/ 1252009 h 2159000"/>
              <a:gd name="connsiteX3" fmla="*/ 1055213 w 3408947"/>
              <a:gd name="connsiteY3" fmla="*/ 152400 h 2159000"/>
              <a:gd name="connsiteX4" fmla="*/ 1995013 w 3408947"/>
              <a:gd name="connsiteY4" fmla="*/ 152400 h 2159000"/>
              <a:gd name="connsiteX5" fmla="*/ 1995013 w 3408947"/>
              <a:gd name="connsiteY5" fmla="*/ 626534 h 2159000"/>
              <a:gd name="connsiteX6" fmla="*/ 2545347 w 3408947"/>
              <a:gd name="connsiteY6" fmla="*/ 626534 h 2159000"/>
              <a:gd name="connsiteX7" fmla="*/ 2545347 w 3408947"/>
              <a:gd name="connsiteY7" fmla="*/ 0 h 2159000"/>
              <a:gd name="connsiteX8" fmla="*/ 3408947 w 3408947"/>
              <a:gd name="connsiteY8" fmla="*/ 0 h 2159000"/>
              <a:gd name="connsiteX9" fmla="*/ 3408947 w 3408947"/>
              <a:gd name="connsiteY9" fmla="*/ 2159000 h 2159000"/>
              <a:gd name="connsiteX10" fmla="*/ 12755 w 3408947"/>
              <a:gd name="connsiteY10" fmla="*/ 2146300 h 2159000"/>
              <a:gd name="connsiteX0" fmla="*/ 12755 w 3408947"/>
              <a:gd name="connsiteY0" fmla="*/ 2146300 h 2159000"/>
              <a:gd name="connsiteX1" fmla="*/ 55 w 3408947"/>
              <a:gd name="connsiteY1" fmla="*/ 1252009 h 2159000"/>
              <a:gd name="connsiteX2" fmla="*/ 1042513 w 3408947"/>
              <a:gd name="connsiteY2" fmla="*/ 1252009 h 2159000"/>
              <a:gd name="connsiteX3" fmla="*/ 1048863 w 3408947"/>
              <a:gd name="connsiteY3" fmla="*/ 149225 h 2159000"/>
              <a:gd name="connsiteX4" fmla="*/ 1995013 w 3408947"/>
              <a:gd name="connsiteY4" fmla="*/ 152400 h 2159000"/>
              <a:gd name="connsiteX5" fmla="*/ 1995013 w 3408947"/>
              <a:gd name="connsiteY5" fmla="*/ 626534 h 2159000"/>
              <a:gd name="connsiteX6" fmla="*/ 2545347 w 3408947"/>
              <a:gd name="connsiteY6" fmla="*/ 626534 h 2159000"/>
              <a:gd name="connsiteX7" fmla="*/ 2545347 w 3408947"/>
              <a:gd name="connsiteY7" fmla="*/ 0 h 2159000"/>
              <a:gd name="connsiteX8" fmla="*/ 3408947 w 3408947"/>
              <a:gd name="connsiteY8" fmla="*/ 0 h 2159000"/>
              <a:gd name="connsiteX9" fmla="*/ 3408947 w 3408947"/>
              <a:gd name="connsiteY9" fmla="*/ 2159000 h 2159000"/>
              <a:gd name="connsiteX10" fmla="*/ 12755 w 3408947"/>
              <a:gd name="connsiteY10" fmla="*/ 2146300 h 215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408947" h="2159000">
                <a:moveTo>
                  <a:pt x="12755" y="2146300"/>
                </a:moveTo>
                <a:cubicBezTo>
                  <a:pt x="13813" y="1852436"/>
                  <a:pt x="-1003" y="1545873"/>
                  <a:pt x="55" y="1252009"/>
                </a:cubicBezTo>
                <a:lnTo>
                  <a:pt x="1042513" y="1252009"/>
                </a:lnTo>
                <a:cubicBezTo>
                  <a:pt x="1044630" y="884414"/>
                  <a:pt x="1046746" y="516820"/>
                  <a:pt x="1048863" y="149225"/>
                </a:cubicBezTo>
                <a:lnTo>
                  <a:pt x="1995013" y="152400"/>
                </a:lnTo>
                <a:lnTo>
                  <a:pt x="1995013" y="626534"/>
                </a:lnTo>
                <a:lnTo>
                  <a:pt x="2545347" y="626534"/>
                </a:lnTo>
                <a:lnTo>
                  <a:pt x="2545347" y="0"/>
                </a:lnTo>
                <a:lnTo>
                  <a:pt x="3408947" y="0"/>
                </a:lnTo>
                <a:lnTo>
                  <a:pt x="3408947" y="2159000"/>
                </a:lnTo>
                <a:lnTo>
                  <a:pt x="12755" y="2146300"/>
                </a:lnTo>
                <a:close/>
              </a:path>
            </a:pathLst>
          </a:cu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Unsplittable</a:t>
            </a:r>
            <a:r>
              <a:rPr lang="en-US" dirty="0"/>
              <a:t> Flow on a Path</a:t>
            </a:r>
            <a:endParaRPr lang="es-C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441B5A5-5E33-47D0-9C16-10BB7C90850A}"/>
                  </a:ext>
                </a:extLst>
              </p:cNvPr>
              <p:cNvSpPr txBox="1"/>
              <p:nvPr/>
            </p:nvSpPr>
            <p:spPr>
              <a:xfrm>
                <a:off x="292100" y="1917908"/>
                <a:ext cx="8172450" cy="20313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dirty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e>
                    </m:d>
                  </m:oMath>
                </a14:m>
                <a:r>
                  <a:rPr lang="en-US" dirty="0"/>
                  <a:t>   	Bansal, Friggstad, </a:t>
                </a:r>
                <a:r>
                  <a:rPr lang="en-US" dirty="0" err="1"/>
                  <a:t>Khandekar</a:t>
                </a:r>
                <a:r>
                  <a:rPr lang="en-US" dirty="0"/>
                  <a:t>, </a:t>
                </a:r>
                <a:r>
                  <a:rPr lang="en-US" dirty="0" err="1"/>
                  <a:t>Salvatipour</a:t>
                </a:r>
                <a:r>
                  <a:rPr lang="en-US" dirty="0"/>
                  <a:t> SODA 2009</a:t>
                </a:r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7+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𝜖</m:t>
                    </m:r>
                  </m:oMath>
                </a14:m>
                <a:r>
                  <a:rPr lang="en-US" dirty="0"/>
                  <a:t>         	Bonsma, Schulz, W. FOCS 2011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2+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𝜖</m:t>
                    </m:r>
                  </m:oMath>
                </a14:m>
                <a:r>
                  <a:rPr lang="en-US" dirty="0"/>
                  <a:t>         	Anagnostopoulos, Grandoni, Lenoardi, W. SODA 2014</a:t>
                </a:r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5/3+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𝜖</m:t>
                    </m:r>
                  </m:oMath>
                </a14:m>
                <a:r>
                  <a:rPr lang="en-US" dirty="0"/>
                  <a:t>    	Grandoni, M</a:t>
                </a:r>
                <a:r>
                  <a:rPr lang="de-DE" dirty="0"/>
                  <a:t>ömke, W., Zhou</a:t>
                </a:r>
                <a:r>
                  <a:rPr lang="en-US" dirty="0"/>
                  <a:t> </a:t>
                </a:r>
                <a:r>
                  <a:rPr lang="de-DE" dirty="0"/>
                  <a:t>STOC 2018</a:t>
                </a:r>
                <a:endParaRPr lang="en-US" dirty="0"/>
              </a:p>
              <a:p>
                <a:endParaRPr lang="en-US" b="0" i="1" dirty="0">
                  <a:latin typeface="Cambria Math" panose="02040503050406030204" pitchFamily="18" charset="0"/>
                </a:endParaRPr>
              </a:p>
              <a:p>
                <a:r>
                  <a:rPr lang="en-US" dirty="0"/>
                  <a:t>QPTAS       	Bansal, Chakrabarti, Epstein, </a:t>
                </a:r>
                <a:r>
                  <a:rPr lang="en-US" dirty="0" err="1"/>
                  <a:t>Schieber</a:t>
                </a:r>
                <a:r>
                  <a:rPr lang="en-US" dirty="0"/>
                  <a:t>  STOC 2006</a:t>
                </a:r>
              </a:p>
              <a:p>
                <a:r>
                  <a:rPr lang="en-US" dirty="0"/>
                  <a:t>		 	Batra, Garg, Kumar, </a:t>
                </a:r>
                <a:r>
                  <a:rPr lang="en-US" dirty="0" err="1"/>
                  <a:t>Mömke</a:t>
                </a:r>
                <a:r>
                  <a:rPr lang="en-US" dirty="0"/>
                  <a:t>, W. SODA 2014</a:t>
                </a: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441B5A5-5E33-47D0-9C16-10BB7C9085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100" y="1917908"/>
                <a:ext cx="8172450" cy="2031325"/>
              </a:xfrm>
              <a:prstGeom prst="rect">
                <a:avLst/>
              </a:prstGeom>
              <a:blipFill>
                <a:blip r:embed="rId3"/>
                <a:stretch>
                  <a:fillRect l="-671" t="-1802" b="-39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Rectangle 11">
            <a:extLst>
              <a:ext uri="{FF2B5EF4-FFF2-40B4-BE49-F238E27FC236}">
                <a16:creationId xmlns:a16="http://schemas.microsoft.com/office/drawing/2014/main" id="{20EC6522-B3CF-473F-A467-654EEEAD7A24}"/>
              </a:ext>
            </a:extLst>
          </p:cNvPr>
          <p:cNvSpPr/>
          <p:nvPr/>
        </p:nvSpPr>
        <p:spPr>
          <a:xfrm>
            <a:off x="3917479" y="4943310"/>
            <a:ext cx="375920" cy="345916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6" name="6 Conector recto de flecha">
            <a:extLst>
              <a:ext uri="{FF2B5EF4-FFF2-40B4-BE49-F238E27FC236}">
                <a16:creationId xmlns:a16="http://schemas.microsoft.com/office/drawing/2014/main" id="{A46FF817-282E-406B-952D-4AD46848119C}"/>
              </a:ext>
            </a:extLst>
          </p:cNvPr>
          <p:cNvCxnSpPr/>
          <p:nvPr/>
        </p:nvCxnSpPr>
        <p:spPr>
          <a:xfrm flipV="1">
            <a:off x="752939" y="6500185"/>
            <a:ext cx="7277100" cy="3637"/>
          </a:xfrm>
          <a:prstGeom prst="straightConnector1">
            <a:avLst/>
          </a:prstGeom>
          <a:noFill/>
          <a:ln w="22225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57" name="7 CuadroTexto">
            <a:extLst>
              <a:ext uri="{FF2B5EF4-FFF2-40B4-BE49-F238E27FC236}">
                <a16:creationId xmlns:a16="http://schemas.microsoft.com/office/drawing/2014/main" id="{F19291BE-B8C2-4709-9100-5A828B38A885}"/>
              </a:ext>
            </a:extLst>
          </p:cNvPr>
          <p:cNvSpPr txBox="1"/>
          <p:nvPr/>
        </p:nvSpPr>
        <p:spPr>
          <a:xfrm>
            <a:off x="7850279" y="6488668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/>
              <a:t>time</a:t>
            </a:r>
          </a:p>
        </p:txBody>
      </p:sp>
      <p:sp>
        <p:nvSpPr>
          <p:cNvPr id="58" name="Rectangle 7">
            <a:extLst>
              <a:ext uri="{FF2B5EF4-FFF2-40B4-BE49-F238E27FC236}">
                <a16:creationId xmlns:a16="http://schemas.microsoft.com/office/drawing/2014/main" id="{B01A6079-24C4-422B-8B10-715D02AD2C5A}"/>
              </a:ext>
            </a:extLst>
          </p:cNvPr>
          <p:cNvSpPr/>
          <p:nvPr/>
        </p:nvSpPr>
        <p:spPr>
          <a:xfrm>
            <a:off x="3917479" y="5289226"/>
            <a:ext cx="375920" cy="510778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7">
            <a:extLst>
              <a:ext uri="{FF2B5EF4-FFF2-40B4-BE49-F238E27FC236}">
                <a16:creationId xmlns:a16="http://schemas.microsoft.com/office/drawing/2014/main" id="{E12E535A-B19C-4F6B-9A0B-025BB16514AD}"/>
              </a:ext>
            </a:extLst>
          </p:cNvPr>
          <p:cNvSpPr/>
          <p:nvPr/>
        </p:nvSpPr>
        <p:spPr>
          <a:xfrm>
            <a:off x="2242014" y="5289226"/>
            <a:ext cx="2051385" cy="510778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6">
            <a:extLst>
              <a:ext uri="{FF2B5EF4-FFF2-40B4-BE49-F238E27FC236}">
                <a16:creationId xmlns:a16="http://schemas.microsoft.com/office/drawing/2014/main" id="{E305636F-0687-4220-BFE6-AA4B4A5FA5A2}"/>
              </a:ext>
            </a:extLst>
          </p:cNvPr>
          <p:cNvSpPr/>
          <p:nvPr/>
        </p:nvSpPr>
        <p:spPr>
          <a:xfrm>
            <a:off x="2242014" y="5800004"/>
            <a:ext cx="4096365" cy="697468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 7">
            <a:extLst>
              <a:ext uri="{FF2B5EF4-FFF2-40B4-BE49-F238E27FC236}">
                <a16:creationId xmlns:a16="http://schemas.microsoft.com/office/drawing/2014/main" id="{4CEAE865-EFA8-440D-B052-627D695B8B1E}"/>
              </a:ext>
            </a:extLst>
          </p:cNvPr>
          <p:cNvSpPr/>
          <p:nvPr/>
        </p:nvSpPr>
        <p:spPr>
          <a:xfrm>
            <a:off x="1309179" y="5986694"/>
            <a:ext cx="932836" cy="510778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11">
            <a:extLst>
              <a:ext uri="{FF2B5EF4-FFF2-40B4-BE49-F238E27FC236}">
                <a16:creationId xmlns:a16="http://schemas.microsoft.com/office/drawing/2014/main" id="{0F0F0923-6B5A-485A-9C63-C1789DAD7F3A}"/>
              </a:ext>
            </a:extLst>
          </p:cNvPr>
          <p:cNvSpPr/>
          <p:nvPr/>
        </p:nvSpPr>
        <p:spPr>
          <a:xfrm>
            <a:off x="3314959" y="4943310"/>
            <a:ext cx="978440" cy="345916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11">
            <a:extLst>
              <a:ext uri="{FF2B5EF4-FFF2-40B4-BE49-F238E27FC236}">
                <a16:creationId xmlns:a16="http://schemas.microsoft.com/office/drawing/2014/main" id="{E8A7DE28-4E65-451E-B5B7-0384276D4818}"/>
              </a:ext>
            </a:extLst>
          </p:cNvPr>
          <p:cNvSpPr/>
          <p:nvPr/>
        </p:nvSpPr>
        <p:spPr>
          <a:xfrm>
            <a:off x="4293398" y="5454326"/>
            <a:ext cx="1543535" cy="345916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7">
            <a:extLst>
              <a:ext uri="{FF2B5EF4-FFF2-40B4-BE49-F238E27FC236}">
                <a16:creationId xmlns:a16="http://schemas.microsoft.com/office/drawing/2014/main" id="{3BFA6E26-4311-40B9-8185-4AFF801EF676}"/>
              </a:ext>
            </a:extLst>
          </p:cNvPr>
          <p:cNvSpPr/>
          <p:nvPr/>
        </p:nvSpPr>
        <p:spPr>
          <a:xfrm>
            <a:off x="2232483" y="5301131"/>
            <a:ext cx="596900" cy="486265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11">
            <a:extLst>
              <a:ext uri="{FF2B5EF4-FFF2-40B4-BE49-F238E27FC236}">
                <a16:creationId xmlns:a16="http://schemas.microsoft.com/office/drawing/2014/main" id="{F014CD51-78E5-42DF-BD39-41F59403B96E}"/>
              </a:ext>
            </a:extLst>
          </p:cNvPr>
          <p:cNvSpPr/>
          <p:nvPr/>
        </p:nvSpPr>
        <p:spPr>
          <a:xfrm>
            <a:off x="3544489" y="4959977"/>
            <a:ext cx="762071" cy="314803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11 Forma libre">
            <a:extLst>
              <a:ext uri="{FF2B5EF4-FFF2-40B4-BE49-F238E27FC236}">
                <a16:creationId xmlns:a16="http://schemas.microsoft.com/office/drawing/2014/main" id="{F75AC0A3-9E04-45DD-A13A-7A6DEDBA9CFE}"/>
              </a:ext>
            </a:extLst>
          </p:cNvPr>
          <p:cNvSpPr/>
          <p:nvPr/>
        </p:nvSpPr>
        <p:spPr>
          <a:xfrm>
            <a:off x="768814" y="4360235"/>
            <a:ext cx="7080250" cy="2139950"/>
          </a:xfrm>
          <a:custGeom>
            <a:avLst/>
            <a:gdLst>
              <a:gd name="connsiteX0" fmla="*/ 0 w 7086600"/>
              <a:gd name="connsiteY0" fmla="*/ 2139950 h 2152650"/>
              <a:gd name="connsiteX1" fmla="*/ 0 w 7086600"/>
              <a:gd name="connsiteY1" fmla="*/ 1244600 h 2152650"/>
              <a:gd name="connsiteX2" fmla="*/ 1041400 w 7086600"/>
              <a:gd name="connsiteY2" fmla="*/ 1244600 h 2152650"/>
              <a:gd name="connsiteX3" fmla="*/ 1041400 w 7086600"/>
              <a:gd name="connsiteY3" fmla="*/ 146050 h 2152650"/>
              <a:gd name="connsiteX4" fmla="*/ 1993900 w 7086600"/>
              <a:gd name="connsiteY4" fmla="*/ 146050 h 2152650"/>
              <a:gd name="connsiteX5" fmla="*/ 1993900 w 7086600"/>
              <a:gd name="connsiteY5" fmla="*/ 622300 h 2152650"/>
              <a:gd name="connsiteX6" fmla="*/ 2533650 w 7086600"/>
              <a:gd name="connsiteY6" fmla="*/ 622300 h 2152650"/>
              <a:gd name="connsiteX7" fmla="*/ 2533650 w 7086600"/>
              <a:gd name="connsiteY7" fmla="*/ 0 h 2152650"/>
              <a:gd name="connsiteX8" fmla="*/ 4584700 w 7086600"/>
              <a:gd name="connsiteY8" fmla="*/ 0 h 2152650"/>
              <a:gd name="connsiteX9" fmla="*/ 4584700 w 7086600"/>
              <a:gd name="connsiteY9" fmla="*/ 876300 h 2152650"/>
              <a:gd name="connsiteX10" fmla="*/ 5530850 w 7086600"/>
              <a:gd name="connsiteY10" fmla="*/ 876300 h 2152650"/>
              <a:gd name="connsiteX11" fmla="*/ 5530850 w 7086600"/>
              <a:gd name="connsiteY11" fmla="*/ 387350 h 2152650"/>
              <a:gd name="connsiteX12" fmla="*/ 6502400 w 7086600"/>
              <a:gd name="connsiteY12" fmla="*/ 387350 h 2152650"/>
              <a:gd name="connsiteX13" fmla="*/ 6502400 w 7086600"/>
              <a:gd name="connsiteY13" fmla="*/ 984250 h 2152650"/>
              <a:gd name="connsiteX14" fmla="*/ 7080250 w 7086600"/>
              <a:gd name="connsiteY14" fmla="*/ 984250 h 2152650"/>
              <a:gd name="connsiteX15" fmla="*/ 7080250 w 7086600"/>
              <a:gd name="connsiteY15" fmla="*/ 2152650 h 2152650"/>
              <a:gd name="connsiteX16" fmla="*/ 7086600 w 7086600"/>
              <a:gd name="connsiteY16" fmla="*/ 2152650 h 2152650"/>
              <a:gd name="connsiteX0" fmla="*/ 0 w 7080250"/>
              <a:gd name="connsiteY0" fmla="*/ 2139950 h 2152650"/>
              <a:gd name="connsiteX1" fmla="*/ 0 w 7080250"/>
              <a:gd name="connsiteY1" fmla="*/ 1244600 h 2152650"/>
              <a:gd name="connsiteX2" fmla="*/ 1041400 w 7080250"/>
              <a:gd name="connsiteY2" fmla="*/ 1244600 h 2152650"/>
              <a:gd name="connsiteX3" fmla="*/ 1041400 w 7080250"/>
              <a:gd name="connsiteY3" fmla="*/ 146050 h 2152650"/>
              <a:gd name="connsiteX4" fmla="*/ 1993900 w 7080250"/>
              <a:gd name="connsiteY4" fmla="*/ 146050 h 2152650"/>
              <a:gd name="connsiteX5" fmla="*/ 1993900 w 7080250"/>
              <a:gd name="connsiteY5" fmla="*/ 622300 h 2152650"/>
              <a:gd name="connsiteX6" fmla="*/ 2533650 w 7080250"/>
              <a:gd name="connsiteY6" fmla="*/ 622300 h 2152650"/>
              <a:gd name="connsiteX7" fmla="*/ 2533650 w 7080250"/>
              <a:gd name="connsiteY7" fmla="*/ 0 h 2152650"/>
              <a:gd name="connsiteX8" fmla="*/ 4584700 w 7080250"/>
              <a:gd name="connsiteY8" fmla="*/ 0 h 2152650"/>
              <a:gd name="connsiteX9" fmla="*/ 4584700 w 7080250"/>
              <a:gd name="connsiteY9" fmla="*/ 876300 h 2152650"/>
              <a:gd name="connsiteX10" fmla="*/ 5530850 w 7080250"/>
              <a:gd name="connsiteY10" fmla="*/ 876300 h 2152650"/>
              <a:gd name="connsiteX11" fmla="*/ 5530850 w 7080250"/>
              <a:gd name="connsiteY11" fmla="*/ 387350 h 2152650"/>
              <a:gd name="connsiteX12" fmla="*/ 6502400 w 7080250"/>
              <a:gd name="connsiteY12" fmla="*/ 387350 h 2152650"/>
              <a:gd name="connsiteX13" fmla="*/ 6502400 w 7080250"/>
              <a:gd name="connsiteY13" fmla="*/ 984250 h 2152650"/>
              <a:gd name="connsiteX14" fmla="*/ 7080250 w 7080250"/>
              <a:gd name="connsiteY14" fmla="*/ 984250 h 2152650"/>
              <a:gd name="connsiteX15" fmla="*/ 7080250 w 7080250"/>
              <a:gd name="connsiteY15" fmla="*/ 2152650 h 2152650"/>
              <a:gd name="connsiteX16" fmla="*/ 7080250 w 7080250"/>
              <a:gd name="connsiteY16" fmla="*/ 2136775 h 2152650"/>
              <a:gd name="connsiteX0" fmla="*/ 0 w 7080250"/>
              <a:gd name="connsiteY0" fmla="*/ 2139950 h 2139950"/>
              <a:gd name="connsiteX1" fmla="*/ 0 w 7080250"/>
              <a:gd name="connsiteY1" fmla="*/ 1244600 h 2139950"/>
              <a:gd name="connsiteX2" fmla="*/ 1041400 w 7080250"/>
              <a:gd name="connsiteY2" fmla="*/ 1244600 h 2139950"/>
              <a:gd name="connsiteX3" fmla="*/ 1041400 w 7080250"/>
              <a:gd name="connsiteY3" fmla="*/ 146050 h 2139950"/>
              <a:gd name="connsiteX4" fmla="*/ 1993900 w 7080250"/>
              <a:gd name="connsiteY4" fmla="*/ 146050 h 2139950"/>
              <a:gd name="connsiteX5" fmla="*/ 1993900 w 7080250"/>
              <a:gd name="connsiteY5" fmla="*/ 622300 h 2139950"/>
              <a:gd name="connsiteX6" fmla="*/ 2533650 w 7080250"/>
              <a:gd name="connsiteY6" fmla="*/ 622300 h 2139950"/>
              <a:gd name="connsiteX7" fmla="*/ 2533650 w 7080250"/>
              <a:gd name="connsiteY7" fmla="*/ 0 h 2139950"/>
              <a:gd name="connsiteX8" fmla="*/ 4584700 w 7080250"/>
              <a:gd name="connsiteY8" fmla="*/ 0 h 2139950"/>
              <a:gd name="connsiteX9" fmla="*/ 4584700 w 7080250"/>
              <a:gd name="connsiteY9" fmla="*/ 876300 h 2139950"/>
              <a:gd name="connsiteX10" fmla="*/ 5530850 w 7080250"/>
              <a:gd name="connsiteY10" fmla="*/ 876300 h 2139950"/>
              <a:gd name="connsiteX11" fmla="*/ 5530850 w 7080250"/>
              <a:gd name="connsiteY11" fmla="*/ 387350 h 2139950"/>
              <a:gd name="connsiteX12" fmla="*/ 6502400 w 7080250"/>
              <a:gd name="connsiteY12" fmla="*/ 387350 h 2139950"/>
              <a:gd name="connsiteX13" fmla="*/ 6502400 w 7080250"/>
              <a:gd name="connsiteY13" fmla="*/ 984250 h 2139950"/>
              <a:gd name="connsiteX14" fmla="*/ 7080250 w 7080250"/>
              <a:gd name="connsiteY14" fmla="*/ 984250 h 2139950"/>
              <a:gd name="connsiteX15" fmla="*/ 7080250 w 7080250"/>
              <a:gd name="connsiteY15" fmla="*/ 2136775 h 2139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7080250" h="2139950">
                <a:moveTo>
                  <a:pt x="0" y="2139950"/>
                </a:moveTo>
                <a:lnTo>
                  <a:pt x="0" y="1244600"/>
                </a:lnTo>
                <a:lnTo>
                  <a:pt x="1041400" y="1244600"/>
                </a:lnTo>
                <a:lnTo>
                  <a:pt x="1041400" y="146050"/>
                </a:lnTo>
                <a:lnTo>
                  <a:pt x="1993900" y="146050"/>
                </a:lnTo>
                <a:lnTo>
                  <a:pt x="1993900" y="622300"/>
                </a:lnTo>
                <a:lnTo>
                  <a:pt x="2533650" y="622300"/>
                </a:lnTo>
                <a:lnTo>
                  <a:pt x="2533650" y="0"/>
                </a:lnTo>
                <a:lnTo>
                  <a:pt x="4584700" y="0"/>
                </a:lnTo>
                <a:lnTo>
                  <a:pt x="4584700" y="876300"/>
                </a:lnTo>
                <a:lnTo>
                  <a:pt x="5530850" y="876300"/>
                </a:lnTo>
                <a:lnTo>
                  <a:pt x="5530850" y="387350"/>
                </a:lnTo>
                <a:lnTo>
                  <a:pt x="6502400" y="387350"/>
                </a:lnTo>
                <a:lnTo>
                  <a:pt x="6502400" y="984250"/>
                </a:lnTo>
                <a:lnTo>
                  <a:pt x="7080250" y="984250"/>
                </a:lnTo>
                <a:lnTo>
                  <a:pt x="7080250" y="2136775"/>
                </a:lnTo>
              </a:path>
            </a:pathLst>
          </a:custGeom>
          <a:noFill/>
          <a:ln w="952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5EB28F6E-4313-4600-A22D-99AB0B9CD150}"/>
              </a:ext>
            </a:extLst>
          </p:cNvPr>
          <p:cNvCxnSpPr>
            <a:cxnSpLocks/>
          </p:cNvCxnSpPr>
          <p:nvPr/>
        </p:nvCxnSpPr>
        <p:spPr>
          <a:xfrm>
            <a:off x="4168140" y="4114800"/>
            <a:ext cx="0" cy="2636635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84ADF2D-6F3C-4492-845B-96C16ADB90AF}"/>
                  </a:ext>
                </a:extLst>
              </p:cNvPr>
              <p:cNvSpPr txBox="1"/>
              <p:nvPr/>
            </p:nvSpPr>
            <p:spPr>
              <a:xfrm>
                <a:off x="5336273" y="4091781"/>
                <a:ext cx="3019200" cy="104432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𝑂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𝑝𝑜𝑙𝑦</m:t>
                        </m:r>
                        <m:func>
                          <m:func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</m:oMath>
                </a14:m>
                <a:r>
                  <a:rPr lang="en-US" dirty="0"/>
                  <a:t> guesses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recursion depth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𝑂</m:t>
                                </m:r>
                                <m:d>
                                  <m:d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𝑝𝑜𝑙𝑦</m:t>
                                    </m:r>
                                    <m:func>
                                      <m:func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en-US">
                                            <a:latin typeface="Cambria Math" panose="02040503050406030204" pitchFamily="18" charset="0"/>
                                          </a:rPr>
                                          <m:t>log</m:t>
                                        </m:r>
                                      </m:fName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</m:e>
                                    </m:func>
                                  </m:e>
                                </m:d>
                              </m:sup>
                            </m:sSup>
                          </m:e>
                        </m:d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𝑂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func>
                          <m:func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</m:oMath>
                </a14:m>
                <a:r>
                  <a:rPr lang="en-US" dirty="0"/>
                  <a:t> time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84ADF2D-6F3C-4492-845B-96C16ADB90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6273" y="4091781"/>
                <a:ext cx="3019200" cy="1044325"/>
              </a:xfrm>
              <a:prstGeom prst="rect">
                <a:avLst/>
              </a:prstGeom>
              <a:blipFill>
                <a:blip r:embed="rId4"/>
                <a:stretch>
                  <a:fillRect t="-1149" r="-803" b="-6322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38069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  <p:bldP spid="55" grpId="0" animBg="1"/>
      <p:bldP spid="57" grpId="0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34F05234-A26B-4931-B365-BDD76274BBBD}"/>
              </a:ext>
            </a:extLst>
          </p:cNvPr>
          <p:cNvSpPr/>
          <p:nvPr/>
        </p:nvSpPr>
        <p:spPr>
          <a:xfrm>
            <a:off x="4171950" y="4368800"/>
            <a:ext cx="3670300" cy="2139950"/>
          </a:xfrm>
          <a:custGeom>
            <a:avLst/>
            <a:gdLst>
              <a:gd name="connsiteX0" fmla="*/ 0 w 3670300"/>
              <a:gd name="connsiteY0" fmla="*/ 2139950 h 2139950"/>
              <a:gd name="connsiteX1" fmla="*/ 0 w 3670300"/>
              <a:gd name="connsiteY1" fmla="*/ 0 h 2139950"/>
              <a:gd name="connsiteX2" fmla="*/ 1174750 w 3670300"/>
              <a:gd name="connsiteY2" fmla="*/ 0 h 2139950"/>
              <a:gd name="connsiteX3" fmla="*/ 1174750 w 3670300"/>
              <a:gd name="connsiteY3" fmla="*/ 869950 h 2139950"/>
              <a:gd name="connsiteX4" fmla="*/ 2133600 w 3670300"/>
              <a:gd name="connsiteY4" fmla="*/ 869950 h 2139950"/>
              <a:gd name="connsiteX5" fmla="*/ 2133600 w 3670300"/>
              <a:gd name="connsiteY5" fmla="*/ 374650 h 2139950"/>
              <a:gd name="connsiteX6" fmla="*/ 3098800 w 3670300"/>
              <a:gd name="connsiteY6" fmla="*/ 374650 h 2139950"/>
              <a:gd name="connsiteX7" fmla="*/ 3098800 w 3670300"/>
              <a:gd name="connsiteY7" fmla="*/ 984250 h 2139950"/>
              <a:gd name="connsiteX8" fmla="*/ 3670300 w 3670300"/>
              <a:gd name="connsiteY8" fmla="*/ 984250 h 2139950"/>
              <a:gd name="connsiteX9" fmla="*/ 3670300 w 3670300"/>
              <a:gd name="connsiteY9" fmla="*/ 2139950 h 2139950"/>
              <a:gd name="connsiteX10" fmla="*/ 0 w 3670300"/>
              <a:gd name="connsiteY10" fmla="*/ 2139950 h 2139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670300" h="2139950">
                <a:moveTo>
                  <a:pt x="0" y="2139950"/>
                </a:moveTo>
                <a:lnTo>
                  <a:pt x="0" y="0"/>
                </a:lnTo>
                <a:lnTo>
                  <a:pt x="1174750" y="0"/>
                </a:lnTo>
                <a:lnTo>
                  <a:pt x="1174750" y="869950"/>
                </a:lnTo>
                <a:lnTo>
                  <a:pt x="2133600" y="869950"/>
                </a:lnTo>
                <a:lnTo>
                  <a:pt x="2133600" y="374650"/>
                </a:lnTo>
                <a:lnTo>
                  <a:pt x="3098800" y="374650"/>
                </a:lnTo>
                <a:lnTo>
                  <a:pt x="3098800" y="984250"/>
                </a:lnTo>
                <a:lnTo>
                  <a:pt x="3670300" y="984250"/>
                </a:lnTo>
                <a:lnTo>
                  <a:pt x="3670300" y="2139950"/>
                </a:lnTo>
                <a:lnTo>
                  <a:pt x="0" y="2139950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0948AC88-5399-4AF1-85CD-1D9E1CE4499D}"/>
              </a:ext>
            </a:extLst>
          </p:cNvPr>
          <p:cNvSpPr/>
          <p:nvPr/>
        </p:nvSpPr>
        <p:spPr>
          <a:xfrm>
            <a:off x="765120" y="4360333"/>
            <a:ext cx="3408947" cy="2159000"/>
          </a:xfrm>
          <a:custGeom>
            <a:avLst/>
            <a:gdLst>
              <a:gd name="connsiteX0" fmla="*/ 0 w 3412067"/>
              <a:gd name="connsiteY0" fmla="*/ 2133600 h 2159000"/>
              <a:gd name="connsiteX1" fmla="*/ 0 w 3412067"/>
              <a:gd name="connsiteY1" fmla="*/ 1261534 h 2159000"/>
              <a:gd name="connsiteX2" fmla="*/ 1058333 w 3412067"/>
              <a:gd name="connsiteY2" fmla="*/ 1261534 h 2159000"/>
              <a:gd name="connsiteX3" fmla="*/ 1058333 w 3412067"/>
              <a:gd name="connsiteY3" fmla="*/ 152400 h 2159000"/>
              <a:gd name="connsiteX4" fmla="*/ 1998133 w 3412067"/>
              <a:gd name="connsiteY4" fmla="*/ 152400 h 2159000"/>
              <a:gd name="connsiteX5" fmla="*/ 1998133 w 3412067"/>
              <a:gd name="connsiteY5" fmla="*/ 626534 h 2159000"/>
              <a:gd name="connsiteX6" fmla="*/ 2548467 w 3412067"/>
              <a:gd name="connsiteY6" fmla="*/ 626534 h 2159000"/>
              <a:gd name="connsiteX7" fmla="*/ 2548467 w 3412067"/>
              <a:gd name="connsiteY7" fmla="*/ 0 h 2159000"/>
              <a:gd name="connsiteX8" fmla="*/ 3412067 w 3412067"/>
              <a:gd name="connsiteY8" fmla="*/ 0 h 2159000"/>
              <a:gd name="connsiteX9" fmla="*/ 3412067 w 3412067"/>
              <a:gd name="connsiteY9" fmla="*/ 2159000 h 2159000"/>
              <a:gd name="connsiteX10" fmla="*/ 0 w 3412067"/>
              <a:gd name="connsiteY10" fmla="*/ 2133600 h 2159000"/>
              <a:gd name="connsiteX0" fmla="*/ 0 w 3412067"/>
              <a:gd name="connsiteY0" fmla="*/ 2133600 h 2159000"/>
              <a:gd name="connsiteX1" fmla="*/ 0 w 3412067"/>
              <a:gd name="connsiteY1" fmla="*/ 1261534 h 2159000"/>
              <a:gd name="connsiteX2" fmla="*/ 1045633 w 3412067"/>
              <a:gd name="connsiteY2" fmla="*/ 1252009 h 2159000"/>
              <a:gd name="connsiteX3" fmla="*/ 1058333 w 3412067"/>
              <a:gd name="connsiteY3" fmla="*/ 152400 h 2159000"/>
              <a:gd name="connsiteX4" fmla="*/ 1998133 w 3412067"/>
              <a:gd name="connsiteY4" fmla="*/ 152400 h 2159000"/>
              <a:gd name="connsiteX5" fmla="*/ 1998133 w 3412067"/>
              <a:gd name="connsiteY5" fmla="*/ 626534 h 2159000"/>
              <a:gd name="connsiteX6" fmla="*/ 2548467 w 3412067"/>
              <a:gd name="connsiteY6" fmla="*/ 626534 h 2159000"/>
              <a:gd name="connsiteX7" fmla="*/ 2548467 w 3412067"/>
              <a:gd name="connsiteY7" fmla="*/ 0 h 2159000"/>
              <a:gd name="connsiteX8" fmla="*/ 3412067 w 3412067"/>
              <a:gd name="connsiteY8" fmla="*/ 0 h 2159000"/>
              <a:gd name="connsiteX9" fmla="*/ 3412067 w 3412067"/>
              <a:gd name="connsiteY9" fmla="*/ 2159000 h 2159000"/>
              <a:gd name="connsiteX10" fmla="*/ 0 w 3412067"/>
              <a:gd name="connsiteY10" fmla="*/ 2133600 h 2159000"/>
              <a:gd name="connsiteX0" fmla="*/ 0 w 3412067"/>
              <a:gd name="connsiteY0" fmla="*/ 2133600 h 2159000"/>
              <a:gd name="connsiteX1" fmla="*/ 3175 w 3412067"/>
              <a:gd name="connsiteY1" fmla="*/ 1252009 h 2159000"/>
              <a:gd name="connsiteX2" fmla="*/ 1045633 w 3412067"/>
              <a:gd name="connsiteY2" fmla="*/ 1252009 h 2159000"/>
              <a:gd name="connsiteX3" fmla="*/ 1058333 w 3412067"/>
              <a:gd name="connsiteY3" fmla="*/ 152400 h 2159000"/>
              <a:gd name="connsiteX4" fmla="*/ 1998133 w 3412067"/>
              <a:gd name="connsiteY4" fmla="*/ 152400 h 2159000"/>
              <a:gd name="connsiteX5" fmla="*/ 1998133 w 3412067"/>
              <a:gd name="connsiteY5" fmla="*/ 626534 h 2159000"/>
              <a:gd name="connsiteX6" fmla="*/ 2548467 w 3412067"/>
              <a:gd name="connsiteY6" fmla="*/ 626534 h 2159000"/>
              <a:gd name="connsiteX7" fmla="*/ 2548467 w 3412067"/>
              <a:gd name="connsiteY7" fmla="*/ 0 h 2159000"/>
              <a:gd name="connsiteX8" fmla="*/ 3412067 w 3412067"/>
              <a:gd name="connsiteY8" fmla="*/ 0 h 2159000"/>
              <a:gd name="connsiteX9" fmla="*/ 3412067 w 3412067"/>
              <a:gd name="connsiteY9" fmla="*/ 2159000 h 2159000"/>
              <a:gd name="connsiteX10" fmla="*/ 0 w 3412067"/>
              <a:gd name="connsiteY10" fmla="*/ 2133600 h 2159000"/>
              <a:gd name="connsiteX0" fmla="*/ 12755 w 3408947"/>
              <a:gd name="connsiteY0" fmla="*/ 2146300 h 2159000"/>
              <a:gd name="connsiteX1" fmla="*/ 55 w 3408947"/>
              <a:gd name="connsiteY1" fmla="*/ 1252009 h 2159000"/>
              <a:gd name="connsiteX2" fmla="*/ 1042513 w 3408947"/>
              <a:gd name="connsiteY2" fmla="*/ 1252009 h 2159000"/>
              <a:gd name="connsiteX3" fmla="*/ 1055213 w 3408947"/>
              <a:gd name="connsiteY3" fmla="*/ 152400 h 2159000"/>
              <a:gd name="connsiteX4" fmla="*/ 1995013 w 3408947"/>
              <a:gd name="connsiteY4" fmla="*/ 152400 h 2159000"/>
              <a:gd name="connsiteX5" fmla="*/ 1995013 w 3408947"/>
              <a:gd name="connsiteY5" fmla="*/ 626534 h 2159000"/>
              <a:gd name="connsiteX6" fmla="*/ 2545347 w 3408947"/>
              <a:gd name="connsiteY6" fmla="*/ 626534 h 2159000"/>
              <a:gd name="connsiteX7" fmla="*/ 2545347 w 3408947"/>
              <a:gd name="connsiteY7" fmla="*/ 0 h 2159000"/>
              <a:gd name="connsiteX8" fmla="*/ 3408947 w 3408947"/>
              <a:gd name="connsiteY8" fmla="*/ 0 h 2159000"/>
              <a:gd name="connsiteX9" fmla="*/ 3408947 w 3408947"/>
              <a:gd name="connsiteY9" fmla="*/ 2159000 h 2159000"/>
              <a:gd name="connsiteX10" fmla="*/ 12755 w 3408947"/>
              <a:gd name="connsiteY10" fmla="*/ 2146300 h 2159000"/>
              <a:gd name="connsiteX0" fmla="*/ 12755 w 3408947"/>
              <a:gd name="connsiteY0" fmla="*/ 2146300 h 2159000"/>
              <a:gd name="connsiteX1" fmla="*/ 55 w 3408947"/>
              <a:gd name="connsiteY1" fmla="*/ 1252009 h 2159000"/>
              <a:gd name="connsiteX2" fmla="*/ 1042513 w 3408947"/>
              <a:gd name="connsiteY2" fmla="*/ 1252009 h 2159000"/>
              <a:gd name="connsiteX3" fmla="*/ 1048863 w 3408947"/>
              <a:gd name="connsiteY3" fmla="*/ 149225 h 2159000"/>
              <a:gd name="connsiteX4" fmla="*/ 1995013 w 3408947"/>
              <a:gd name="connsiteY4" fmla="*/ 152400 h 2159000"/>
              <a:gd name="connsiteX5" fmla="*/ 1995013 w 3408947"/>
              <a:gd name="connsiteY5" fmla="*/ 626534 h 2159000"/>
              <a:gd name="connsiteX6" fmla="*/ 2545347 w 3408947"/>
              <a:gd name="connsiteY6" fmla="*/ 626534 h 2159000"/>
              <a:gd name="connsiteX7" fmla="*/ 2545347 w 3408947"/>
              <a:gd name="connsiteY7" fmla="*/ 0 h 2159000"/>
              <a:gd name="connsiteX8" fmla="*/ 3408947 w 3408947"/>
              <a:gd name="connsiteY8" fmla="*/ 0 h 2159000"/>
              <a:gd name="connsiteX9" fmla="*/ 3408947 w 3408947"/>
              <a:gd name="connsiteY9" fmla="*/ 2159000 h 2159000"/>
              <a:gd name="connsiteX10" fmla="*/ 12755 w 3408947"/>
              <a:gd name="connsiteY10" fmla="*/ 2146300 h 215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408947" h="2159000">
                <a:moveTo>
                  <a:pt x="12755" y="2146300"/>
                </a:moveTo>
                <a:cubicBezTo>
                  <a:pt x="13813" y="1852436"/>
                  <a:pt x="-1003" y="1545873"/>
                  <a:pt x="55" y="1252009"/>
                </a:cubicBezTo>
                <a:lnTo>
                  <a:pt x="1042513" y="1252009"/>
                </a:lnTo>
                <a:cubicBezTo>
                  <a:pt x="1044630" y="884414"/>
                  <a:pt x="1046746" y="516820"/>
                  <a:pt x="1048863" y="149225"/>
                </a:cubicBezTo>
                <a:lnTo>
                  <a:pt x="1995013" y="152400"/>
                </a:lnTo>
                <a:lnTo>
                  <a:pt x="1995013" y="626534"/>
                </a:lnTo>
                <a:lnTo>
                  <a:pt x="2545347" y="626534"/>
                </a:lnTo>
                <a:lnTo>
                  <a:pt x="2545347" y="0"/>
                </a:lnTo>
                <a:lnTo>
                  <a:pt x="3408947" y="0"/>
                </a:lnTo>
                <a:lnTo>
                  <a:pt x="3408947" y="2159000"/>
                </a:lnTo>
                <a:lnTo>
                  <a:pt x="12755" y="2146300"/>
                </a:lnTo>
                <a:close/>
              </a:path>
            </a:pathLst>
          </a:cu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Unsplittable</a:t>
            </a:r>
            <a:r>
              <a:rPr lang="en-US" dirty="0"/>
              <a:t> Flow on a Path</a:t>
            </a:r>
            <a:endParaRPr lang="es-C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441B5A5-5E33-47D0-9C16-10BB7C90850A}"/>
                  </a:ext>
                </a:extLst>
              </p:cNvPr>
              <p:cNvSpPr txBox="1"/>
              <p:nvPr/>
            </p:nvSpPr>
            <p:spPr>
              <a:xfrm>
                <a:off x="292100" y="1917908"/>
                <a:ext cx="8172450" cy="20313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dirty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e>
                    </m:d>
                  </m:oMath>
                </a14:m>
                <a:r>
                  <a:rPr lang="en-US" dirty="0"/>
                  <a:t>   	Bansal, Friggstad, </a:t>
                </a:r>
                <a:r>
                  <a:rPr lang="en-US" dirty="0" err="1"/>
                  <a:t>Khandekar</a:t>
                </a:r>
                <a:r>
                  <a:rPr lang="en-US" dirty="0"/>
                  <a:t>, </a:t>
                </a:r>
                <a:r>
                  <a:rPr lang="en-US" dirty="0" err="1"/>
                  <a:t>Salvatipour</a:t>
                </a:r>
                <a:r>
                  <a:rPr lang="en-US" dirty="0"/>
                  <a:t> SODA 2009</a:t>
                </a:r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7+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𝜖</m:t>
                    </m:r>
                  </m:oMath>
                </a14:m>
                <a:r>
                  <a:rPr lang="en-US" dirty="0"/>
                  <a:t>         	Bonsma, Schulz, W. FOCS 2011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2+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𝜖</m:t>
                    </m:r>
                  </m:oMath>
                </a14:m>
                <a:r>
                  <a:rPr lang="en-US" dirty="0"/>
                  <a:t>         	Anagnostopoulos, Grandoni, Lenoardi, W. SODA 2014</a:t>
                </a:r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5/3+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𝜖</m:t>
                    </m:r>
                  </m:oMath>
                </a14:m>
                <a:r>
                  <a:rPr lang="en-US" dirty="0"/>
                  <a:t>    	Grandoni, M</a:t>
                </a:r>
                <a:r>
                  <a:rPr lang="de-DE" dirty="0"/>
                  <a:t>ömke, W., Zhou</a:t>
                </a:r>
                <a:r>
                  <a:rPr lang="en-US" dirty="0"/>
                  <a:t> </a:t>
                </a:r>
                <a:r>
                  <a:rPr lang="de-DE" dirty="0"/>
                  <a:t>STOC 2018</a:t>
                </a:r>
                <a:endParaRPr lang="en-US" dirty="0"/>
              </a:p>
              <a:p>
                <a:endParaRPr lang="en-US" b="0" i="1" dirty="0">
                  <a:latin typeface="Cambria Math" panose="02040503050406030204" pitchFamily="18" charset="0"/>
                </a:endParaRPr>
              </a:p>
              <a:p>
                <a:r>
                  <a:rPr lang="en-US" dirty="0"/>
                  <a:t>QPTAS       	Bansal, Chakrabarti, Epstein, </a:t>
                </a:r>
                <a:r>
                  <a:rPr lang="en-US" dirty="0" err="1"/>
                  <a:t>Schieber</a:t>
                </a:r>
                <a:r>
                  <a:rPr lang="en-US" dirty="0"/>
                  <a:t>  STOC 2006</a:t>
                </a:r>
              </a:p>
              <a:p>
                <a:r>
                  <a:rPr lang="en-US" dirty="0"/>
                  <a:t>		 	Batra, Garg, Kumar, </a:t>
                </a:r>
                <a:r>
                  <a:rPr lang="en-US" dirty="0" err="1"/>
                  <a:t>Mömke</a:t>
                </a:r>
                <a:r>
                  <a:rPr lang="en-US" dirty="0"/>
                  <a:t>, W. SODA 2014</a:t>
                </a: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441B5A5-5E33-47D0-9C16-10BB7C9085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100" y="1917908"/>
                <a:ext cx="8172450" cy="2031325"/>
              </a:xfrm>
              <a:prstGeom prst="rect">
                <a:avLst/>
              </a:prstGeom>
              <a:blipFill>
                <a:blip r:embed="rId3"/>
                <a:stretch>
                  <a:fillRect l="-671" t="-1802" b="-39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Rectangle 11">
            <a:extLst>
              <a:ext uri="{FF2B5EF4-FFF2-40B4-BE49-F238E27FC236}">
                <a16:creationId xmlns:a16="http://schemas.microsoft.com/office/drawing/2014/main" id="{20EC6522-B3CF-473F-A467-654EEEAD7A24}"/>
              </a:ext>
            </a:extLst>
          </p:cNvPr>
          <p:cNvSpPr/>
          <p:nvPr/>
        </p:nvSpPr>
        <p:spPr>
          <a:xfrm>
            <a:off x="3917479" y="4943310"/>
            <a:ext cx="375920" cy="345916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6" name="6 Conector recto de flecha">
            <a:extLst>
              <a:ext uri="{FF2B5EF4-FFF2-40B4-BE49-F238E27FC236}">
                <a16:creationId xmlns:a16="http://schemas.microsoft.com/office/drawing/2014/main" id="{A46FF817-282E-406B-952D-4AD46848119C}"/>
              </a:ext>
            </a:extLst>
          </p:cNvPr>
          <p:cNvCxnSpPr/>
          <p:nvPr/>
        </p:nvCxnSpPr>
        <p:spPr>
          <a:xfrm flipV="1">
            <a:off x="752939" y="6500185"/>
            <a:ext cx="7277100" cy="3637"/>
          </a:xfrm>
          <a:prstGeom prst="straightConnector1">
            <a:avLst/>
          </a:prstGeom>
          <a:noFill/>
          <a:ln w="22225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57" name="7 CuadroTexto">
            <a:extLst>
              <a:ext uri="{FF2B5EF4-FFF2-40B4-BE49-F238E27FC236}">
                <a16:creationId xmlns:a16="http://schemas.microsoft.com/office/drawing/2014/main" id="{F19291BE-B8C2-4709-9100-5A828B38A885}"/>
              </a:ext>
            </a:extLst>
          </p:cNvPr>
          <p:cNvSpPr txBox="1"/>
          <p:nvPr/>
        </p:nvSpPr>
        <p:spPr>
          <a:xfrm>
            <a:off x="7850279" y="6488668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/>
              <a:t>time</a:t>
            </a:r>
          </a:p>
        </p:txBody>
      </p:sp>
      <p:sp>
        <p:nvSpPr>
          <p:cNvPr id="58" name="Rectangle 7">
            <a:extLst>
              <a:ext uri="{FF2B5EF4-FFF2-40B4-BE49-F238E27FC236}">
                <a16:creationId xmlns:a16="http://schemas.microsoft.com/office/drawing/2014/main" id="{B01A6079-24C4-422B-8B10-715D02AD2C5A}"/>
              </a:ext>
            </a:extLst>
          </p:cNvPr>
          <p:cNvSpPr/>
          <p:nvPr/>
        </p:nvSpPr>
        <p:spPr>
          <a:xfrm>
            <a:off x="3917479" y="5289226"/>
            <a:ext cx="375920" cy="510778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7">
            <a:extLst>
              <a:ext uri="{FF2B5EF4-FFF2-40B4-BE49-F238E27FC236}">
                <a16:creationId xmlns:a16="http://schemas.microsoft.com/office/drawing/2014/main" id="{E12E535A-B19C-4F6B-9A0B-025BB16514AD}"/>
              </a:ext>
            </a:extLst>
          </p:cNvPr>
          <p:cNvSpPr/>
          <p:nvPr/>
        </p:nvSpPr>
        <p:spPr>
          <a:xfrm>
            <a:off x="2242014" y="5289226"/>
            <a:ext cx="2051385" cy="510778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6">
            <a:extLst>
              <a:ext uri="{FF2B5EF4-FFF2-40B4-BE49-F238E27FC236}">
                <a16:creationId xmlns:a16="http://schemas.microsoft.com/office/drawing/2014/main" id="{E305636F-0687-4220-BFE6-AA4B4A5FA5A2}"/>
              </a:ext>
            </a:extLst>
          </p:cNvPr>
          <p:cNvSpPr/>
          <p:nvPr/>
        </p:nvSpPr>
        <p:spPr>
          <a:xfrm>
            <a:off x="2242014" y="5800004"/>
            <a:ext cx="4096365" cy="697468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 7">
            <a:extLst>
              <a:ext uri="{FF2B5EF4-FFF2-40B4-BE49-F238E27FC236}">
                <a16:creationId xmlns:a16="http://schemas.microsoft.com/office/drawing/2014/main" id="{4CEAE865-EFA8-440D-B052-627D695B8B1E}"/>
              </a:ext>
            </a:extLst>
          </p:cNvPr>
          <p:cNvSpPr/>
          <p:nvPr/>
        </p:nvSpPr>
        <p:spPr>
          <a:xfrm>
            <a:off x="1309179" y="5986694"/>
            <a:ext cx="932836" cy="510778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11">
            <a:extLst>
              <a:ext uri="{FF2B5EF4-FFF2-40B4-BE49-F238E27FC236}">
                <a16:creationId xmlns:a16="http://schemas.microsoft.com/office/drawing/2014/main" id="{0F0F0923-6B5A-485A-9C63-C1789DAD7F3A}"/>
              </a:ext>
            </a:extLst>
          </p:cNvPr>
          <p:cNvSpPr/>
          <p:nvPr/>
        </p:nvSpPr>
        <p:spPr>
          <a:xfrm>
            <a:off x="3314959" y="4943310"/>
            <a:ext cx="978440" cy="345916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11">
            <a:extLst>
              <a:ext uri="{FF2B5EF4-FFF2-40B4-BE49-F238E27FC236}">
                <a16:creationId xmlns:a16="http://schemas.microsoft.com/office/drawing/2014/main" id="{E8A7DE28-4E65-451E-B5B7-0384276D4818}"/>
              </a:ext>
            </a:extLst>
          </p:cNvPr>
          <p:cNvSpPr/>
          <p:nvPr/>
        </p:nvSpPr>
        <p:spPr>
          <a:xfrm>
            <a:off x="4293398" y="5454326"/>
            <a:ext cx="1543535" cy="345916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7">
            <a:extLst>
              <a:ext uri="{FF2B5EF4-FFF2-40B4-BE49-F238E27FC236}">
                <a16:creationId xmlns:a16="http://schemas.microsoft.com/office/drawing/2014/main" id="{3BFA6E26-4311-40B9-8185-4AFF801EF676}"/>
              </a:ext>
            </a:extLst>
          </p:cNvPr>
          <p:cNvSpPr/>
          <p:nvPr/>
        </p:nvSpPr>
        <p:spPr>
          <a:xfrm>
            <a:off x="2232483" y="5301131"/>
            <a:ext cx="596900" cy="486265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11">
            <a:extLst>
              <a:ext uri="{FF2B5EF4-FFF2-40B4-BE49-F238E27FC236}">
                <a16:creationId xmlns:a16="http://schemas.microsoft.com/office/drawing/2014/main" id="{F014CD51-78E5-42DF-BD39-41F59403B96E}"/>
              </a:ext>
            </a:extLst>
          </p:cNvPr>
          <p:cNvSpPr/>
          <p:nvPr/>
        </p:nvSpPr>
        <p:spPr>
          <a:xfrm>
            <a:off x="3544489" y="4959977"/>
            <a:ext cx="762071" cy="314803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11 Forma libre">
            <a:extLst>
              <a:ext uri="{FF2B5EF4-FFF2-40B4-BE49-F238E27FC236}">
                <a16:creationId xmlns:a16="http://schemas.microsoft.com/office/drawing/2014/main" id="{F75AC0A3-9E04-45DD-A13A-7A6DEDBA9CFE}"/>
              </a:ext>
            </a:extLst>
          </p:cNvPr>
          <p:cNvSpPr/>
          <p:nvPr/>
        </p:nvSpPr>
        <p:spPr>
          <a:xfrm>
            <a:off x="768814" y="4360235"/>
            <a:ext cx="7080250" cy="2139950"/>
          </a:xfrm>
          <a:custGeom>
            <a:avLst/>
            <a:gdLst>
              <a:gd name="connsiteX0" fmla="*/ 0 w 7086600"/>
              <a:gd name="connsiteY0" fmla="*/ 2139950 h 2152650"/>
              <a:gd name="connsiteX1" fmla="*/ 0 w 7086600"/>
              <a:gd name="connsiteY1" fmla="*/ 1244600 h 2152650"/>
              <a:gd name="connsiteX2" fmla="*/ 1041400 w 7086600"/>
              <a:gd name="connsiteY2" fmla="*/ 1244600 h 2152650"/>
              <a:gd name="connsiteX3" fmla="*/ 1041400 w 7086600"/>
              <a:gd name="connsiteY3" fmla="*/ 146050 h 2152650"/>
              <a:gd name="connsiteX4" fmla="*/ 1993900 w 7086600"/>
              <a:gd name="connsiteY4" fmla="*/ 146050 h 2152650"/>
              <a:gd name="connsiteX5" fmla="*/ 1993900 w 7086600"/>
              <a:gd name="connsiteY5" fmla="*/ 622300 h 2152650"/>
              <a:gd name="connsiteX6" fmla="*/ 2533650 w 7086600"/>
              <a:gd name="connsiteY6" fmla="*/ 622300 h 2152650"/>
              <a:gd name="connsiteX7" fmla="*/ 2533650 w 7086600"/>
              <a:gd name="connsiteY7" fmla="*/ 0 h 2152650"/>
              <a:gd name="connsiteX8" fmla="*/ 4584700 w 7086600"/>
              <a:gd name="connsiteY8" fmla="*/ 0 h 2152650"/>
              <a:gd name="connsiteX9" fmla="*/ 4584700 w 7086600"/>
              <a:gd name="connsiteY9" fmla="*/ 876300 h 2152650"/>
              <a:gd name="connsiteX10" fmla="*/ 5530850 w 7086600"/>
              <a:gd name="connsiteY10" fmla="*/ 876300 h 2152650"/>
              <a:gd name="connsiteX11" fmla="*/ 5530850 w 7086600"/>
              <a:gd name="connsiteY11" fmla="*/ 387350 h 2152650"/>
              <a:gd name="connsiteX12" fmla="*/ 6502400 w 7086600"/>
              <a:gd name="connsiteY12" fmla="*/ 387350 h 2152650"/>
              <a:gd name="connsiteX13" fmla="*/ 6502400 w 7086600"/>
              <a:gd name="connsiteY13" fmla="*/ 984250 h 2152650"/>
              <a:gd name="connsiteX14" fmla="*/ 7080250 w 7086600"/>
              <a:gd name="connsiteY14" fmla="*/ 984250 h 2152650"/>
              <a:gd name="connsiteX15" fmla="*/ 7080250 w 7086600"/>
              <a:gd name="connsiteY15" fmla="*/ 2152650 h 2152650"/>
              <a:gd name="connsiteX16" fmla="*/ 7086600 w 7086600"/>
              <a:gd name="connsiteY16" fmla="*/ 2152650 h 2152650"/>
              <a:gd name="connsiteX0" fmla="*/ 0 w 7080250"/>
              <a:gd name="connsiteY0" fmla="*/ 2139950 h 2152650"/>
              <a:gd name="connsiteX1" fmla="*/ 0 w 7080250"/>
              <a:gd name="connsiteY1" fmla="*/ 1244600 h 2152650"/>
              <a:gd name="connsiteX2" fmla="*/ 1041400 w 7080250"/>
              <a:gd name="connsiteY2" fmla="*/ 1244600 h 2152650"/>
              <a:gd name="connsiteX3" fmla="*/ 1041400 w 7080250"/>
              <a:gd name="connsiteY3" fmla="*/ 146050 h 2152650"/>
              <a:gd name="connsiteX4" fmla="*/ 1993900 w 7080250"/>
              <a:gd name="connsiteY4" fmla="*/ 146050 h 2152650"/>
              <a:gd name="connsiteX5" fmla="*/ 1993900 w 7080250"/>
              <a:gd name="connsiteY5" fmla="*/ 622300 h 2152650"/>
              <a:gd name="connsiteX6" fmla="*/ 2533650 w 7080250"/>
              <a:gd name="connsiteY6" fmla="*/ 622300 h 2152650"/>
              <a:gd name="connsiteX7" fmla="*/ 2533650 w 7080250"/>
              <a:gd name="connsiteY7" fmla="*/ 0 h 2152650"/>
              <a:gd name="connsiteX8" fmla="*/ 4584700 w 7080250"/>
              <a:gd name="connsiteY8" fmla="*/ 0 h 2152650"/>
              <a:gd name="connsiteX9" fmla="*/ 4584700 w 7080250"/>
              <a:gd name="connsiteY9" fmla="*/ 876300 h 2152650"/>
              <a:gd name="connsiteX10" fmla="*/ 5530850 w 7080250"/>
              <a:gd name="connsiteY10" fmla="*/ 876300 h 2152650"/>
              <a:gd name="connsiteX11" fmla="*/ 5530850 w 7080250"/>
              <a:gd name="connsiteY11" fmla="*/ 387350 h 2152650"/>
              <a:gd name="connsiteX12" fmla="*/ 6502400 w 7080250"/>
              <a:gd name="connsiteY12" fmla="*/ 387350 h 2152650"/>
              <a:gd name="connsiteX13" fmla="*/ 6502400 w 7080250"/>
              <a:gd name="connsiteY13" fmla="*/ 984250 h 2152650"/>
              <a:gd name="connsiteX14" fmla="*/ 7080250 w 7080250"/>
              <a:gd name="connsiteY14" fmla="*/ 984250 h 2152650"/>
              <a:gd name="connsiteX15" fmla="*/ 7080250 w 7080250"/>
              <a:gd name="connsiteY15" fmla="*/ 2152650 h 2152650"/>
              <a:gd name="connsiteX16" fmla="*/ 7080250 w 7080250"/>
              <a:gd name="connsiteY16" fmla="*/ 2136775 h 2152650"/>
              <a:gd name="connsiteX0" fmla="*/ 0 w 7080250"/>
              <a:gd name="connsiteY0" fmla="*/ 2139950 h 2139950"/>
              <a:gd name="connsiteX1" fmla="*/ 0 w 7080250"/>
              <a:gd name="connsiteY1" fmla="*/ 1244600 h 2139950"/>
              <a:gd name="connsiteX2" fmla="*/ 1041400 w 7080250"/>
              <a:gd name="connsiteY2" fmla="*/ 1244600 h 2139950"/>
              <a:gd name="connsiteX3" fmla="*/ 1041400 w 7080250"/>
              <a:gd name="connsiteY3" fmla="*/ 146050 h 2139950"/>
              <a:gd name="connsiteX4" fmla="*/ 1993900 w 7080250"/>
              <a:gd name="connsiteY4" fmla="*/ 146050 h 2139950"/>
              <a:gd name="connsiteX5" fmla="*/ 1993900 w 7080250"/>
              <a:gd name="connsiteY5" fmla="*/ 622300 h 2139950"/>
              <a:gd name="connsiteX6" fmla="*/ 2533650 w 7080250"/>
              <a:gd name="connsiteY6" fmla="*/ 622300 h 2139950"/>
              <a:gd name="connsiteX7" fmla="*/ 2533650 w 7080250"/>
              <a:gd name="connsiteY7" fmla="*/ 0 h 2139950"/>
              <a:gd name="connsiteX8" fmla="*/ 4584700 w 7080250"/>
              <a:gd name="connsiteY8" fmla="*/ 0 h 2139950"/>
              <a:gd name="connsiteX9" fmla="*/ 4584700 w 7080250"/>
              <a:gd name="connsiteY9" fmla="*/ 876300 h 2139950"/>
              <a:gd name="connsiteX10" fmla="*/ 5530850 w 7080250"/>
              <a:gd name="connsiteY10" fmla="*/ 876300 h 2139950"/>
              <a:gd name="connsiteX11" fmla="*/ 5530850 w 7080250"/>
              <a:gd name="connsiteY11" fmla="*/ 387350 h 2139950"/>
              <a:gd name="connsiteX12" fmla="*/ 6502400 w 7080250"/>
              <a:gd name="connsiteY12" fmla="*/ 387350 h 2139950"/>
              <a:gd name="connsiteX13" fmla="*/ 6502400 w 7080250"/>
              <a:gd name="connsiteY13" fmla="*/ 984250 h 2139950"/>
              <a:gd name="connsiteX14" fmla="*/ 7080250 w 7080250"/>
              <a:gd name="connsiteY14" fmla="*/ 984250 h 2139950"/>
              <a:gd name="connsiteX15" fmla="*/ 7080250 w 7080250"/>
              <a:gd name="connsiteY15" fmla="*/ 2136775 h 2139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7080250" h="2139950">
                <a:moveTo>
                  <a:pt x="0" y="2139950"/>
                </a:moveTo>
                <a:lnTo>
                  <a:pt x="0" y="1244600"/>
                </a:lnTo>
                <a:lnTo>
                  <a:pt x="1041400" y="1244600"/>
                </a:lnTo>
                <a:lnTo>
                  <a:pt x="1041400" y="146050"/>
                </a:lnTo>
                <a:lnTo>
                  <a:pt x="1993900" y="146050"/>
                </a:lnTo>
                <a:lnTo>
                  <a:pt x="1993900" y="622300"/>
                </a:lnTo>
                <a:lnTo>
                  <a:pt x="2533650" y="622300"/>
                </a:lnTo>
                <a:lnTo>
                  <a:pt x="2533650" y="0"/>
                </a:lnTo>
                <a:lnTo>
                  <a:pt x="4584700" y="0"/>
                </a:lnTo>
                <a:lnTo>
                  <a:pt x="4584700" y="876300"/>
                </a:lnTo>
                <a:lnTo>
                  <a:pt x="5530850" y="876300"/>
                </a:lnTo>
                <a:lnTo>
                  <a:pt x="5530850" y="387350"/>
                </a:lnTo>
                <a:lnTo>
                  <a:pt x="6502400" y="387350"/>
                </a:lnTo>
                <a:lnTo>
                  <a:pt x="6502400" y="984250"/>
                </a:lnTo>
                <a:lnTo>
                  <a:pt x="7080250" y="984250"/>
                </a:lnTo>
                <a:lnTo>
                  <a:pt x="7080250" y="2136775"/>
                </a:lnTo>
              </a:path>
            </a:pathLst>
          </a:custGeom>
          <a:noFill/>
          <a:ln w="952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5EB28F6E-4313-4600-A22D-99AB0B9CD150}"/>
              </a:ext>
            </a:extLst>
          </p:cNvPr>
          <p:cNvCxnSpPr>
            <a:cxnSpLocks/>
          </p:cNvCxnSpPr>
          <p:nvPr/>
        </p:nvCxnSpPr>
        <p:spPr>
          <a:xfrm>
            <a:off x="4168140" y="4114800"/>
            <a:ext cx="0" cy="2636635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84ADF2D-6F3C-4492-845B-96C16ADB90AF}"/>
                  </a:ext>
                </a:extLst>
              </p:cNvPr>
              <p:cNvSpPr txBox="1"/>
              <p:nvPr/>
            </p:nvSpPr>
            <p:spPr>
              <a:xfrm>
                <a:off x="5336273" y="4091781"/>
                <a:ext cx="3019200" cy="104432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𝑂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𝑝𝑜𝑙𝑦</m:t>
                        </m:r>
                        <m:func>
                          <m:func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</m:oMath>
                </a14:m>
                <a:r>
                  <a:rPr lang="en-US" dirty="0"/>
                  <a:t> guesses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recursion depth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𝑂</m:t>
                                </m:r>
                                <m:d>
                                  <m:d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𝑝𝑜𝑙𝑦</m:t>
                                    </m:r>
                                    <m:func>
                                      <m:func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en-US">
                                            <a:latin typeface="Cambria Math" panose="02040503050406030204" pitchFamily="18" charset="0"/>
                                          </a:rPr>
                                          <m:t>log</m:t>
                                        </m:r>
                                      </m:fName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</m:e>
                                    </m:func>
                                  </m:e>
                                </m:d>
                              </m:sup>
                            </m:sSup>
                          </m:e>
                        </m:d>
                      </m:e>
                      <m:sup>
                        <m: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𝑂</m:t>
                        </m:r>
                        <m: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func>
                          <m:funcPr>
                            <m:ctrlPr>
                              <a:rPr lang="en-US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  <m: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</m:oMath>
                </a14:m>
                <a:r>
                  <a:rPr lang="en-US" dirty="0"/>
                  <a:t> time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84ADF2D-6F3C-4492-845B-96C16ADB90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6273" y="4091781"/>
                <a:ext cx="3019200" cy="1044325"/>
              </a:xfrm>
              <a:prstGeom prst="rect">
                <a:avLst/>
              </a:prstGeom>
              <a:blipFill>
                <a:blip r:embed="rId4"/>
                <a:stretch>
                  <a:fillRect t="-1149" r="-803" b="-6322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881208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Unsplittable</a:t>
            </a:r>
            <a:r>
              <a:rPr lang="en-US" dirty="0"/>
              <a:t> Flow on a Path</a:t>
            </a:r>
            <a:endParaRPr lang="es-C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441B5A5-5E33-47D0-9C16-10BB7C90850A}"/>
                  </a:ext>
                </a:extLst>
              </p:cNvPr>
              <p:cNvSpPr txBox="1"/>
              <p:nvPr/>
            </p:nvSpPr>
            <p:spPr>
              <a:xfrm>
                <a:off x="292100" y="1917908"/>
                <a:ext cx="8172450" cy="31393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dirty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e>
                    </m:d>
                  </m:oMath>
                </a14:m>
                <a:r>
                  <a:rPr lang="en-US" dirty="0"/>
                  <a:t>   	Bansal, Friggstad, </a:t>
                </a:r>
                <a:r>
                  <a:rPr lang="en-US" dirty="0" err="1"/>
                  <a:t>Khandekar</a:t>
                </a:r>
                <a:r>
                  <a:rPr lang="en-US" dirty="0"/>
                  <a:t>, </a:t>
                </a:r>
                <a:r>
                  <a:rPr lang="en-US" dirty="0" err="1"/>
                  <a:t>Salvatipour</a:t>
                </a:r>
                <a:r>
                  <a:rPr lang="en-US" dirty="0"/>
                  <a:t> SODA 2009</a:t>
                </a:r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7+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𝜖</m:t>
                    </m:r>
                  </m:oMath>
                </a14:m>
                <a:r>
                  <a:rPr lang="en-US" dirty="0"/>
                  <a:t>         	Bonsma, Schulz, W. FOCS 2011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2+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𝜖</m:t>
                    </m:r>
                  </m:oMath>
                </a14:m>
                <a:r>
                  <a:rPr lang="en-US" dirty="0"/>
                  <a:t>         	Anagnostopoulos, Grandoni, Lenoardi, W. SODA 2014</a:t>
                </a:r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5/3+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𝜖</m:t>
                    </m:r>
                  </m:oMath>
                </a14:m>
                <a:r>
                  <a:rPr lang="en-US" dirty="0"/>
                  <a:t>    	Grandoni, M</a:t>
                </a:r>
                <a:r>
                  <a:rPr lang="de-DE" dirty="0"/>
                  <a:t>ömke, W., Zhou</a:t>
                </a:r>
                <a:r>
                  <a:rPr lang="en-US" dirty="0"/>
                  <a:t> </a:t>
                </a:r>
                <a:r>
                  <a:rPr lang="de-DE" dirty="0"/>
                  <a:t>STOC 2018</a:t>
                </a:r>
                <a:endParaRPr lang="en-US" dirty="0"/>
              </a:p>
              <a:p>
                <a:endParaRPr lang="en-US" b="0" i="1" dirty="0">
                  <a:latin typeface="Cambria Math" panose="02040503050406030204" pitchFamily="18" charset="0"/>
                </a:endParaRPr>
              </a:p>
              <a:p>
                <a:r>
                  <a:rPr lang="en-US" dirty="0"/>
                  <a:t>QPTAS       	Bansal, Chakrabarti, Epstein, </a:t>
                </a:r>
                <a:r>
                  <a:rPr lang="en-US" dirty="0" err="1"/>
                  <a:t>Schieber</a:t>
                </a:r>
                <a:r>
                  <a:rPr lang="en-US" dirty="0"/>
                  <a:t>  STOC 2006</a:t>
                </a:r>
              </a:p>
              <a:p>
                <a:r>
                  <a:rPr lang="en-US" dirty="0"/>
                  <a:t>		 	Batra, Garg, Kumar, </a:t>
                </a:r>
                <a:r>
                  <a:rPr lang="en-US" dirty="0" err="1"/>
                  <a:t>Mömke</a:t>
                </a:r>
                <a:r>
                  <a:rPr lang="en-US" dirty="0"/>
                  <a:t>, W. SODA 2014</a:t>
                </a:r>
              </a:p>
              <a:p>
                <a:r>
                  <a:rPr lang="en-US" dirty="0"/>
                  <a:t>Faster QPTAS   </a:t>
                </a:r>
                <a:r>
                  <a:rPr lang="en-US" dirty="0" err="1"/>
                  <a:t>Grandoni</a:t>
                </a:r>
                <a:r>
                  <a:rPr lang="en-US" dirty="0"/>
                  <a:t>, </a:t>
                </a:r>
                <a:r>
                  <a:rPr lang="en-US" dirty="0" err="1"/>
                  <a:t>Mömke</a:t>
                </a:r>
                <a:r>
                  <a:rPr lang="en-US" dirty="0"/>
                  <a:t>, W. ESA 2021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441B5A5-5E33-47D0-9C16-10BB7C9085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100" y="1917908"/>
                <a:ext cx="8172450" cy="3139321"/>
              </a:xfrm>
              <a:prstGeom prst="rect">
                <a:avLst/>
              </a:prstGeom>
              <a:blipFill>
                <a:blip r:embed="rId3"/>
                <a:stretch>
                  <a:fillRect l="-671" t="-11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Connector: Elbow 7">
            <a:extLst>
              <a:ext uri="{FF2B5EF4-FFF2-40B4-BE49-F238E27FC236}">
                <a16:creationId xmlns:a16="http://schemas.microsoft.com/office/drawing/2014/main" id="{EA5C3515-E9DF-41B0-ABBD-345D947EDBD8}"/>
              </a:ext>
            </a:extLst>
          </p:cNvPr>
          <p:cNvCxnSpPr>
            <a:cxnSpLocks/>
          </p:cNvCxnSpPr>
          <p:nvPr/>
        </p:nvCxnSpPr>
        <p:spPr>
          <a:xfrm rot="10800000">
            <a:off x="654051" y="4207935"/>
            <a:ext cx="658283" cy="482599"/>
          </a:xfrm>
          <a:prstGeom prst="bentConnector3">
            <a:avLst>
              <a:gd name="adj1" fmla="val 100161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380B3AA9-296A-4F1B-A3D5-2E9A8A70D4C6}"/>
                  </a:ext>
                </a:extLst>
              </p:cNvPr>
              <p:cNvSpPr txBox="1"/>
              <p:nvPr/>
            </p:nvSpPr>
            <p:spPr>
              <a:xfrm>
                <a:off x="1388533" y="4383792"/>
                <a:ext cx="4572000" cy="39299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𝑂</m:t>
                        </m:r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unc>
                              <m:func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fName>
                              <m:e>
                                <m:func>
                                  <m:func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b="0" i="0" smtClean="0">
                                        <a:latin typeface="Cambria Math" panose="02040503050406030204" pitchFamily="18" charset="0"/>
                                      </a:rPr>
                                      <m:t>log</m:t>
                                    </m:r>
                                  </m:fName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func>
                              </m:e>
                            </m:func>
                          </m:e>
                        </m:d>
                      </m:sup>
                    </m:sSup>
                  </m:oMath>
                </a14:m>
                <a:r>
                  <a:rPr lang="en-US" dirty="0"/>
                  <a:t> time</a:t>
                </a: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380B3AA9-296A-4F1B-A3D5-2E9A8A70D4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8533" y="4383792"/>
                <a:ext cx="4572000" cy="392993"/>
              </a:xfrm>
              <a:prstGeom prst="rect">
                <a:avLst/>
              </a:prstGeom>
              <a:blipFill>
                <a:blip r:embed="rId4"/>
                <a:stretch>
                  <a:fillRect t="-3077" b="-215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51397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Unsplittable</a:t>
            </a:r>
            <a:r>
              <a:rPr lang="en-US" dirty="0"/>
              <a:t> Flow on a Path</a:t>
            </a:r>
            <a:endParaRPr lang="es-C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441B5A5-5E33-47D0-9C16-10BB7C90850A}"/>
                  </a:ext>
                </a:extLst>
              </p:cNvPr>
              <p:cNvSpPr txBox="1"/>
              <p:nvPr/>
            </p:nvSpPr>
            <p:spPr>
              <a:xfrm>
                <a:off x="292100" y="1917908"/>
                <a:ext cx="8172450" cy="34163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dirty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e>
                    </m:d>
                  </m:oMath>
                </a14:m>
                <a:r>
                  <a:rPr lang="en-US" dirty="0"/>
                  <a:t>   	Bansal, Friggstad, </a:t>
                </a:r>
                <a:r>
                  <a:rPr lang="en-US" dirty="0" err="1"/>
                  <a:t>Khandekar</a:t>
                </a:r>
                <a:r>
                  <a:rPr lang="en-US" dirty="0"/>
                  <a:t>, </a:t>
                </a:r>
                <a:r>
                  <a:rPr lang="en-US" dirty="0" err="1"/>
                  <a:t>Salvatipour</a:t>
                </a:r>
                <a:r>
                  <a:rPr lang="en-US" dirty="0"/>
                  <a:t> SODA 2009</a:t>
                </a:r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7+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𝜖</m:t>
                    </m:r>
                  </m:oMath>
                </a14:m>
                <a:r>
                  <a:rPr lang="en-US" dirty="0"/>
                  <a:t>         	Bonsma, Schulz, W. FOCS 2011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2+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𝜖</m:t>
                    </m:r>
                  </m:oMath>
                </a14:m>
                <a:r>
                  <a:rPr lang="en-US" dirty="0"/>
                  <a:t>         	Anagnostopoulos, Grandoni, Lenoardi, W. SODA 2014</a:t>
                </a:r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5/3+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𝜖</m:t>
                    </m:r>
                  </m:oMath>
                </a14:m>
                <a:r>
                  <a:rPr lang="en-US" dirty="0"/>
                  <a:t>    	Grandoni, M</a:t>
                </a:r>
                <a:r>
                  <a:rPr lang="de-DE" dirty="0"/>
                  <a:t>ömke, W., Zhou</a:t>
                </a:r>
                <a:r>
                  <a:rPr lang="en-US" dirty="0"/>
                  <a:t> </a:t>
                </a:r>
                <a:r>
                  <a:rPr lang="de-DE" dirty="0"/>
                  <a:t>STOC 2018</a:t>
                </a:r>
                <a:endParaRPr lang="en-US" dirty="0"/>
              </a:p>
              <a:p>
                <a:endParaRPr lang="en-US" b="0" i="1" dirty="0">
                  <a:latin typeface="Cambria Math" panose="02040503050406030204" pitchFamily="18" charset="0"/>
                </a:endParaRPr>
              </a:p>
              <a:p>
                <a:r>
                  <a:rPr lang="en-US" dirty="0"/>
                  <a:t>QPTAS       	Bansal, Chakrabarti, Epstein, </a:t>
                </a:r>
                <a:r>
                  <a:rPr lang="en-US" dirty="0" err="1"/>
                  <a:t>Schieber</a:t>
                </a:r>
                <a:r>
                  <a:rPr lang="en-US" dirty="0"/>
                  <a:t>  STOC 2006</a:t>
                </a:r>
              </a:p>
              <a:p>
                <a:r>
                  <a:rPr lang="en-US" dirty="0"/>
                  <a:t>		 	Batra, Garg, Kumar, </a:t>
                </a:r>
                <a:r>
                  <a:rPr lang="en-US" dirty="0" err="1"/>
                  <a:t>Mömke</a:t>
                </a:r>
                <a:r>
                  <a:rPr lang="en-US" dirty="0"/>
                  <a:t>, W. SODA 2014</a:t>
                </a:r>
              </a:p>
              <a:p>
                <a:r>
                  <a:rPr lang="en-US" dirty="0"/>
                  <a:t>Faster QPTAS   </a:t>
                </a:r>
                <a:r>
                  <a:rPr lang="en-US" dirty="0" err="1"/>
                  <a:t>Grandoni</a:t>
                </a:r>
                <a:r>
                  <a:rPr lang="en-US" dirty="0"/>
                  <a:t>, </a:t>
                </a:r>
                <a:r>
                  <a:rPr lang="en-US" dirty="0" err="1"/>
                  <a:t>Mömke</a:t>
                </a:r>
                <a:r>
                  <a:rPr lang="en-US" dirty="0"/>
                  <a:t>, W. ESA 2021</a:t>
                </a:r>
              </a:p>
              <a:p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1+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𝜖</m:t>
                    </m:r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         	</a:t>
                </a:r>
                <a:r>
                  <a:rPr lang="en-US" dirty="0" err="1">
                    <a:solidFill>
                      <a:srgbClr val="FF0000"/>
                    </a:solidFill>
                  </a:rPr>
                  <a:t>Grandoni</a:t>
                </a:r>
                <a:r>
                  <a:rPr lang="en-US" dirty="0">
                    <a:solidFill>
                      <a:srgbClr val="FF0000"/>
                    </a:solidFill>
                  </a:rPr>
                  <a:t>, M</a:t>
                </a:r>
                <a:r>
                  <a:rPr lang="de-DE" dirty="0">
                    <a:solidFill>
                      <a:srgbClr val="FF0000"/>
                    </a:solidFill>
                  </a:rPr>
                  <a:t>ömke, W.</a:t>
                </a:r>
                <a:r>
                  <a:rPr lang="en-US" dirty="0">
                    <a:solidFill>
                      <a:srgbClr val="FF0000"/>
                    </a:solidFill>
                  </a:rPr>
                  <a:t> 2021</a:t>
                </a:r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441B5A5-5E33-47D0-9C16-10BB7C9085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100" y="1917908"/>
                <a:ext cx="8172450" cy="3416320"/>
              </a:xfrm>
              <a:prstGeom prst="rect">
                <a:avLst/>
              </a:prstGeom>
              <a:blipFill>
                <a:blip r:embed="rId3"/>
                <a:stretch>
                  <a:fillRect l="-671" t="-10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89089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E4DEC12-F025-4AB1-9797-171E9463CD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 PTAS for </a:t>
            </a:r>
            <a:br>
              <a:rPr lang="en-US" dirty="0"/>
            </a:br>
            <a:r>
              <a:rPr lang="en-US" dirty="0" err="1"/>
              <a:t>Unsplittable</a:t>
            </a:r>
            <a:r>
              <a:rPr lang="en-US" dirty="0"/>
              <a:t> Flow on a Path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D3D4CE48-A291-4478-B908-BF8ED92888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Fabrizio </a:t>
            </a:r>
            <a:r>
              <a:rPr lang="en-US" dirty="0" err="1"/>
              <a:t>Grandoni</a:t>
            </a:r>
            <a:r>
              <a:rPr lang="en-US" dirty="0"/>
              <a:t>, Tobias M</a:t>
            </a:r>
            <a:r>
              <a:rPr lang="de-DE" dirty="0"/>
              <a:t>ömke, </a:t>
            </a:r>
            <a:r>
              <a:rPr lang="de-DE" u="sng" dirty="0"/>
              <a:t>Andreas Wiese</a:t>
            </a: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15240386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22820-7A1A-44FB-B5A0-F4911D4E0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11 Forma libre">
            <a:extLst>
              <a:ext uri="{FF2B5EF4-FFF2-40B4-BE49-F238E27FC236}">
                <a16:creationId xmlns:a16="http://schemas.microsoft.com/office/drawing/2014/main" id="{185743DF-B0F3-49F2-8466-D6CCE816D433}"/>
              </a:ext>
            </a:extLst>
          </p:cNvPr>
          <p:cNvSpPr/>
          <p:nvPr/>
        </p:nvSpPr>
        <p:spPr>
          <a:xfrm>
            <a:off x="698502" y="1501098"/>
            <a:ext cx="7752326" cy="2140052"/>
          </a:xfrm>
          <a:custGeom>
            <a:avLst/>
            <a:gdLst>
              <a:gd name="connsiteX0" fmla="*/ 0 w 7086600"/>
              <a:gd name="connsiteY0" fmla="*/ 2139950 h 2152650"/>
              <a:gd name="connsiteX1" fmla="*/ 0 w 7086600"/>
              <a:gd name="connsiteY1" fmla="*/ 1244600 h 2152650"/>
              <a:gd name="connsiteX2" fmla="*/ 1041400 w 7086600"/>
              <a:gd name="connsiteY2" fmla="*/ 1244600 h 2152650"/>
              <a:gd name="connsiteX3" fmla="*/ 1041400 w 7086600"/>
              <a:gd name="connsiteY3" fmla="*/ 146050 h 2152650"/>
              <a:gd name="connsiteX4" fmla="*/ 1993900 w 7086600"/>
              <a:gd name="connsiteY4" fmla="*/ 146050 h 2152650"/>
              <a:gd name="connsiteX5" fmla="*/ 1993900 w 7086600"/>
              <a:gd name="connsiteY5" fmla="*/ 622300 h 2152650"/>
              <a:gd name="connsiteX6" fmla="*/ 2533650 w 7086600"/>
              <a:gd name="connsiteY6" fmla="*/ 622300 h 2152650"/>
              <a:gd name="connsiteX7" fmla="*/ 2533650 w 7086600"/>
              <a:gd name="connsiteY7" fmla="*/ 0 h 2152650"/>
              <a:gd name="connsiteX8" fmla="*/ 4584700 w 7086600"/>
              <a:gd name="connsiteY8" fmla="*/ 0 h 2152650"/>
              <a:gd name="connsiteX9" fmla="*/ 4584700 w 7086600"/>
              <a:gd name="connsiteY9" fmla="*/ 876300 h 2152650"/>
              <a:gd name="connsiteX10" fmla="*/ 5530850 w 7086600"/>
              <a:gd name="connsiteY10" fmla="*/ 876300 h 2152650"/>
              <a:gd name="connsiteX11" fmla="*/ 5530850 w 7086600"/>
              <a:gd name="connsiteY11" fmla="*/ 387350 h 2152650"/>
              <a:gd name="connsiteX12" fmla="*/ 6502400 w 7086600"/>
              <a:gd name="connsiteY12" fmla="*/ 387350 h 2152650"/>
              <a:gd name="connsiteX13" fmla="*/ 6502400 w 7086600"/>
              <a:gd name="connsiteY13" fmla="*/ 984250 h 2152650"/>
              <a:gd name="connsiteX14" fmla="*/ 7080250 w 7086600"/>
              <a:gd name="connsiteY14" fmla="*/ 984250 h 2152650"/>
              <a:gd name="connsiteX15" fmla="*/ 7080250 w 7086600"/>
              <a:gd name="connsiteY15" fmla="*/ 2152650 h 2152650"/>
              <a:gd name="connsiteX16" fmla="*/ 7086600 w 7086600"/>
              <a:gd name="connsiteY16" fmla="*/ 2152650 h 2152650"/>
              <a:gd name="connsiteX0" fmla="*/ 0 w 7080250"/>
              <a:gd name="connsiteY0" fmla="*/ 2139950 h 2152650"/>
              <a:gd name="connsiteX1" fmla="*/ 0 w 7080250"/>
              <a:gd name="connsiteY1" fmla="*/ 1244600 h 2152650"/>
              <a:gd name="connsiteX2" fmla="*/ 1041400 w 7080250"/>
              <a:gd name="connsiteY2" fmla="*/ 1244600 h 2152650"/>
              <a:gd name="connsiteX3" fmla="*/ 1041400 w 7080250"/>
              <a:gd name="connsiteY3" fmla="*/ 146050 h 2152650"/>
              <a:gd name="connsiteX4" fmla="*/ 1993900 w 7080250"/>
              <a:gd name="connsiteY4" fmla="*/ 146050 h 2152650"/>
              <a:gd name="connsiteX5" fmla="*/ 1993900 w 7080250"/>
              <a:gd name="connsiteY5" fmla="*/ 622300 h 2152650"/>
              <a:gd name="connsiteX6" fmla="*/ 2533650 w 7080250"/>
              <a:gd name="connsiteY6" fmla="*/ 622300 h 2152650"/>
              <a:gd name="connsiteX7" fmla="*/ 2533650 w 7080250"/>
              <a:gd name="connsiteY7" fmla="*/ 0 h 2152650"/>
              <a:gd name="connsiteX8" fmla="*/ 4584700 w 7080250"/>
              <a:gd name="connsiteY8" fmla="*/ 0 h 2152650"/>
              <a:gd name="connsiteX9" fmla="*/ 4584700 w 7080250"/>
              <a:gd name="connsiteY9" fmla="*/ 876300 h 2152650"/>
              <a:gd name="connsiteX10" fmla="*/ 5530850 w 7080250"/>
              <a:gd name="connsiteY10" fmla="*/ 876300 h 2152650"/>
              <a:gd name="connsiteX11" fmla="*/ 5530850 w 7080250"/>
              <a:gd name="connsiteY11" fmla="*/ 387350 h 2152650"/>
              <a:gd name="connsiteX12" fmla="*/ 6502400 w 7080250"/>
              <a:gd name="connsiteY12" fmla="*/ 387350 h 2152650"/>
              <a:gd name="connsiteX13" fmla="*/ 6502400 w 7080250"/>
              <a:gd name="connsiteY13" fmla="*/ 984250 h 2152650"/>
              <a:gd name="connsiteX14" fmla="*/ 7080250 w 7080250"/>
              <a:gd name="connsiteY14" fmla="*/ 984250 h 2152650"/>
              <a:gd name="connsiteX15" fmla="*/ 7080250 w 7080250"/>
              <a:gd name="connsiteY15" fmla="*/ 2152650 h 2152650"/>
              <a:gd name="connsiteX16" fmla="*/ 7080250 w 7080250"/>
              <a:gd name="connsiteY16" fmla="*/ 2136775 h 2152650"/>
              <a:gd name="connsiteX0" fmla="*/ 0 w 7080250"/>
              <a:gd name="connsiteY0" fmla="*/ 2139950 h 2139950"/>
              <a:gd name="connsiteX1" fmla="*/ 0 w 7080250"/>
              <a:gd name="connsiteY1" fmla="*/ 1244600 h 2139950"/>
              <a:gd name="connsiteX2" fmla="*/ 1041400 w 7080250"/>
              <a:gd name="connsiteY2" fmla="*/ 1244600 h 2139950"/>
              <a:gd name="connsiteX3" fmla="*/ 1041400 w 7080250"/>
              <a:gd name="connsiteY3" fmla="*/ 146050 h 2139950"/>
              <a:gd name="connsiteX4" fmla="*/ 1993900 w 7080250"/>
              <a:gd name="connsiteY4" fmla="*/ 146050 h 2139950"/>
              <a:gd name="connsiteX5" fmla="*/ 1993900 w 7080250"/>
              <a:gd name="connsiteY5" fmla="*/ 622300 h 2139950"/>
              <a:gd name="connsiteX6" fmla="*/ 2533650 w 7080250"/>
              <a:gd name="connsiteY6" fmla="*/ 622300 h 2139950"/>
              <a:gd name="connsiteX7" fmla="*/ 2533650 w 7080250"/>
              <a:gd name="connsiteY7" fmla="*/ 0 h 2139950"/>
              <a:gd name="connsiteX8" fmla="*/ 4584700 w 7080250"/>
              <a:gd name="connsiteY8" fmla="*/ 0 h 2139950"/>
              <a:gd name="connsiteX9" fmla="*/ 4584700 w 7080250"/>
              <a:gd name="connsiteY9" fmla="*/ 876300 h 2139950"/>
              <a:gd name="connsiteX10" fmla="*/ 5530850 w 7080250"/>
              <a:gd name="connsiteY10" fmla="*/ 876300 h 2139950"/>
              <a:gd name="connsiteX11" fmla="*/ 5530850 w 7080250"/>
              <a:gd name="connsiteY11" fmla="*/ 387350 h 2139950"/>
              <a:gd name="connsiteX12" fmla="*/ 6502400 w 7080250"/>
              <a:gd name="connsiteY12" fmla="*/ 387350 h 2139950"/>
              <a:gd name="connsiteX13" fmla="*/ 6502400 w 7080250"/>
              <a:gd name="connsiteY13" fmla="*/ 984250 h 2139950"/>
              <a:gd name="connsiteX14" fmla="*/ 7080250 w 7080250"/>
              <a:gd name="connsiteY14" fmla="*/ 984250 h 2139950"/>
              <a:gd name="connsiteX15" fmla="*/ 7080250 w 7080250"/>
              <a:gd name="connsiteY15" fmla="*/ 2136775 h 2139950"/>
              <a:gd name="connsiteX0" fmla="*/ 0 w 7758676"/>
              <a:gd name="connsiteY0" fmla="*/ 2139950 h 2139950"/>
              <a:gd name="connsiteX1" fmla="*/ 0 w 7758676"/>
              <a:gd name="connsiteY1" fmla="*/ 1244600 h 2139950"/>
              <a:gd name="connsiteX2" fmla="*/ 1041400 w 7758676"/>
              <a:gd name="connsiteY2" fmla="*/ 1244600 h 2139950"/>
              <a:gd name="connsiteX3" fmla="*/ 1041400 w 7758676"/>
              <a:gd name="connsiteY3" fmla="*/ 146050 h 2139950"/>
              <a:gd name="connsiteX4" fmla="*/ 1993900 w 7758676"/>
              <a:gd name="connsiteY4" fmla="*/ 146050 h 2139950"/>
              <a:gd name="connsiteX5" fmla="*/ 1993900 w 7758676"/>
              <a:gd name="connsiteY5" fmla="*/ 622300 h 2139950"/>
              <a:gd name="connsiteX6" fmla="*/ 2533650 w 7758676"/>
              <a:gd name="connsiteY6" fmla="*/ 622300 h 2139950"/>
              <a:gd name="connsiteX7" fmla="*/ 2533650 w 7758676"/>
              <a:gd name="connsiteY7" fmla="*/ 0 h 2139950"/>
              <a:gd name="connsiteX8" fmla="*/ 4584700 w 7758676"/>
              <a:gd name="connsiteY8" fmla="*/ 0 h 2139950"/>
              <a:gd name="connsiteX9" fmla="*/ 4584700 w 7758676"/>
              <a:gd name="connsiteY9" fmla="*/ 876300 h 2139950"/>
              <a:gd name="connsiteX10" fmla="*/ 5530850 w 7758676"/>
              <a:gd name="connsiteY10" fmla="*/ 876300 h 2139950"/>
              <a:gd name="connsiteX11" fmla="*/ 5530850 w 7758676"/>
              <a:gd name="connsiteY11" fmla="*/ 387350 h 2139950"/>
              <a:gd name="connsiteX12" fmla="*/ 6502400 w 7758676"/>
              <a:gd name="connsiteY12" fmla="*/ 387350 h 2139950"/>
              <a:gd name="connsiteX13" fmla="*/ 6502400 w 7758676"/>
              <a:gd name="connsiteY13" fmla="*/ 984250 h 2139950"/>
              <a:gd name="connsiteX14" fmla="*/ 7080250 w 7758676"/>
              <a:gd name="connsiteY14" fmla="*/ 984250 h 2139950"/>
              <a:gd name="connsiteX15" fmla="*/ 7758676 w 7758676"/>
              <a:gd name="connsiteY15" fmla="*/ 2114652 h 2139950"/>
              <a:gd name="connsiteX0" fmla="*/ 0 w 7758676"/>
              <a:gd name="connsiteY0" fmla="*/ 2139950 h 2139950"/>
              <a:gd name="connsiteX1" fmla="*/ 0 w 7758676"/>
              <a:gd name="connsiteY1" fmla="*/ 1244600 h 2139950"/>
              <a:gd name="connsiteX2" fmla="*/ 1041400 w 7758676"/>
              <a:gd name="connsiteY2" fmla="*/ 1244600 h 2139950"/>
              <a:gd name="connsiteX3" fmla="*/ 1041400 w 7758676"/>
              <a:gd name="connsiteY3" fmla="*/ 146050 h 2139950"/>
              <a:gd name="connsiteX4" fmla="*/ 1993900 w 7758676"/>
              <a:gd name="connsiteY4" fmla="*/ 146050 h 2139950"/>
              <a:gd name="connsiteX5" fmla="*/ 1993900 w 7758676"/>
              <a:gd name="connsiteY5" fmla="*/ 622300 h 2139950"/>
              <a:gd name="connsiteX6" fmla="*/ 2533650 w 7758676"/>
              <a:gd name="connsiteY6" fmla="*/ 622300 h 2139950"/>
              <a:gd name="connsiteX7" fmla="*/ 2533650 w 7758676"/>
              <a:gd name="connsiteY7" fmla="*/ 0 h 2139950"/>
              <a:gd name="connsiteX8" fmla="*/ 4584700 w 7758676"/>
              <a:gd name="connsiteY8" fmla="*/ 0 h 2139950"/>
              <a:gd name="connsiteX9" fmla="*/ 4584700 w 7758676"/>
              <a:gd name="connsiteY9" fmla="*/ 876300 h 2139950"/>
              <a:gd name="connsiteX10" fmla="*/ 5530850 w 7758676"/>
              <a:gd name="connsiteY10" fmla="*/ 876300 h 2139950"/>
              <a:gd name="connsiteX11" fmla="*/ 5530850 w 7758676"/>
              <a:gd name="connsiteY11" fmla="*/ 387350 h 2139950"/>
              <a:gd name="connsiteX12" fmla="*/ 6502400 w 7758676"/>
              <a:gd name="connsiteY12" fmla="*/ 387350 h 2139950"/>
              <a:gd name="connsiteX13" fmla="*/ 6502400 w 7758676"/>
              <a:gd name="connsiteY13" fmla="*/ 984250 h 2139950"/>
              <a:gd name="connsiteX14" fmla="*/ 7751302 w 7758676"/>
              <a:gd name="connsiteY14" fmla="*/ 991624 h 2139950"/>
              <a:gd name="connsiteX15" fmla="*/ 7758676 w 7758676"/>
              <a:gd name="connsiteY15" fmla="*/ 2114652 h 2139950"/>
              <a:gd name="connsiteX0" fmla="*/ 0 w 7752326"/>
              <a:gd name="connsiteY0" fmla="*/ 2139950 h 2140052"/>
              <a:gd name="connsiteX1" fmla="*/ 0 w 7752326"/>
              <a:gd name="connsiteY1" fmla="*/ 1244600 h 2140052"/>
              <a:gd name="connsiteX2" fmla="*/ 1041400 w 7752326"/>
              <a:gd name="connsiteY2" fmla="*/ 1244600 h 2140052"/>
              <a:gd name="connsiteX3" fmla="*/ 1041400 w 7752326"/>
              <a:gd name="connsiteY3" fmla="*/ 146050 h 2140052"/>
              <a:gd name="connsiteX4" fmla="*/ 1993900 w 7752326"/>
              <a:gd name="connsiteY4" fmla="*/ 146050 h 2140052"/>
              <a:gd name="connsiteX5" fmla="*/ 1993900 w 7752326"/>
              <a:gd name="connsiteY5" fmla="*/ 622300 h 2140052"/>
              <a:gd name="connsiteX6" fmla="*/ 2533650 w 7752326"/>
              <a:gd name="connsiteY6" fmla="*/ 622300 h 2140052"/>
              <a:gd name="connsiteX7" fmla="*/ 2533650 w 7752326"/>
              <a:gd name="connsiteY7" fmla="*/ 0 h 2140052"/>
              <a:gd name="connsiteX8" fmla="*/ 4584700 w 7752326"/>
              <a:gd name="connsiteY8" fmla="*/ 0 h 2140052"/>
              <a:gd name="connsiteX9" fmla="*/ 4584700 w 7752326"/>
              <a:gd name="connsiteY9" fmla="*/ 876300 h 2140052"/>
              <a:gd name="connsiteX10" fmla="*/ 5530850 w 7752326"/>
              <a:gd name="connsiteY10" fmla="*/ 876300 h 2140052"/>
              <a:gd name="connsiteX11" fmla="*/ 5530850 w 7752326"/>
              <a:gd name="connsiteY11" fmla="*/ 387350 h 2140052"/>
              <a:gd name="connsiteX12" fmla="*/ 6502400 w 7752326"/>
              <a:gd name="connsiteY12" fmla="*/ 387350 h 2140052"/>
              <a:gd name="connsiteX13" fmla="*/ 6502400 w 7752326"/>
              <a:gd name="connsiteY13" fmla="*/ 984250 h 2140052"/>
              <a:gd name="connsiteX14" fmla="*/ 7751302 w 7752326"/>
              <a:gd name="connsiteY14" fmla="*/ 991624 h 2140052"/>
              <a:gd name="connsiteX15" fmla="*/ 7752326 w 7752326"/>
              <a:gd name="connsiteY15" fmla="*/ 2140052 h 21400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7752326" h="2140052">
                <a:moveTo>
                  <a:pt x="0" y="2139950"/>
                </a:moveTo>
                <a:lnTo>
                  <a:pt x="0" y="1244600"/>
                </a:lnTo>
                <a:lnTo>
                  <a:pt x="1041400" y="1244600"/>
                </a:lnTo>
                <a:lnTo>
                  <a:pt x="1041400" y="146050"/>
                </a:lnTo>
                <a:lnTo>
                  <a:pt x="1993900" y="146050"/>
                </a:lnTo>
                <a:lnTo>
                  <a:pt x="1993900" y="622300"/>
                </a:lnTo>
                <a:lnTo>
                  <a:pt x="2533650" y="622300"/>
                </a:lnTo>
                <a:lnTo>
                  <a:pt x="2533650" y="0"/>
                </a:lnTo>
                <a:lnTo>
                  <a:pt x="4584700" y="0"/>
                </a:lnTo>
                <a:lnTo>
                  <a:pt x="4584700" y="876300"/>
                </a:lnTo>
                <a:lnTo>
                  <a:pt x="5530850" y="876300"/>
                </a:lnTo>
                <a:lnTo>
                  <a:pt x="5530850" y="387350"/>
                </a:lnTo>
                <a:lnTo>
                  <a:pt x="6502400" y="387350"/>
                </a:lnTo>
                <a:lnTo>
                  <a:pt x="6502400" y="984250"/>
                </a:lnTo>
                <a:lnTo>
                  <a:pt x="7751302" y="991624"/>
                </a:lnTo>
                <a:cubicBezTo>
                  <a:pt x="7751302" y="1375799"/>
                  <a:pt x="7752326" y="1755877"/>
                  <a:pt x="7752326" y="2140052"/>
                </a:cubicBezTo>
              </a:path>
            </a:pathLst>
          </a:custGeom>
          <a:noFill/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093ECCD5-646B-43EA-9B46-A6C8717D3C91}"/>
              </a:ext>
            </a:extLst>
          </p:cNvPr>
          <p:cNvSpPr/>
          <p:nvPr/>
        </p:nvSpPr>
        <p:spPr>
          <a:xfrm>
            <a:off x="701040" y="1802949"/>
            <a:ext cx="7753199" cy="18389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921CF9F-7096-43C1-A92F-7D126E9B8351}"/>
              </a:ext>
            </a:extLst>
          </p:cNvPr>
          <p:cNvCxnSpPr/>
          <p:nvPr/>
        </p:nvCxnSpPr>
        <p:spPr>
          <a:xfrm>
            <a:off x="698502" y="3647398"/>
            <a:ext cx="7755737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09A93660-E6A3-4D5F-87FA-CE67DE490A81}"/>
              </a:ext>
            </a:extLst>
          </p:cNvPr>
          <p:cNvSpPr/>
          <p:nvPr/>
        </p:nvSpPr>
        <p:spPr>
          <a:xfrm>
            <a:off x="701040" y="1545815"/>
            <a:ext cx="7753198" cy="257134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rc 4">
            <a:extLst>
              <a:ext uri="{FF2B5EF4-FFF2-40B4-BE49-F238E27FC236}">
                <a16:creationId xmlns:a16="http://schemas.microsoft.com/office/drawing/2014/main" id="{0C52A2B4-5092-4354-89AA-8EF5EF231483}"/>
              </a:ext>
            </a:extLst>
          </p:cNvPr>
          <p:cNvSpPr/>
          <p:nvPr/>
        </p:nvSpPr>
        <p:spPr>
          <a:xfrm>
            <a:off x="8311480" y="1539567"/>
            <a:ext cx="370881" cy="257893"/>
          </a:xfrm>
          <a:prstGeom prst="arc">
            <a:avLst>
              <a:gd name="adj1" fmla="val 16200000"/>
              <a:gd name="adj2" fmla="val 5551573"/>
            </a:avLst>
          </a:prstGeom>
          <a:ln>
            <a:headEnd type="arrow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CD59B2B-1F9F-485A-AE37-4094474BAA85}"/>
                  </a:ext>
                </a:extLst>
              </p:cNvPr>
              <p:cNvSpPr txBox="1"/>
              <p:nvPr/>
            </p:nvSpPr>
            <p:spPr>
              <a:xfrm>
                <a:off x="8091996" y="1144883"/>
                <a:ext cx="118073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×(1+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𝜖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CD59B2B-1F9F-485A-AE37-4094474BAA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91996" y="1144883"/>
                <a:ext cx="1180730" cy="338554"/>
              </a:xfrm>
              <a:prstGeom prst="rect">
                <a:avLst/>
              </a:prstGeom>
              <a:blipFill>
                <a:blip r:embed="rId2"/>
                <a:stretch>
                  <a:fillRect b="-109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83768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7" grpId="0" animBg="1"/>
      <p:bldP spid="5" grpId="0" animBg="1"/>
      <p:bldP spid="8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/>
          <p:nvPr/>
        </p:nvSpPr>
        <p:spPr>
          <a:xfrm>
            <a:off x="701040" y="1802949"/>
            <a:ext cx="7753199" cy="18389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1A05980-6448-4578-A0CD-441AF9802ABC}"/>
              </a:ext>
            </a:extLst>
          </p:cNvPr>
          <p:cNvSpPr/>
          <p:nvPr/>
        </p:nvSpPr>
        <p:spPr>
          <a:xfrm>
            <a:off x="701040" y="1545815"/>
            <a:ext cx="7753198" cy="257134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DC30A2A-D6A4-441C-A6D2-48A8093D2D2F}"/>
              </a:ext>
            </a:extLst>
          </p:cNvPr>
          <p:cNvSpPr/>
          <p:nvPr/>
        </p:nvSpPr>
        <p:spPr>
          <a:xfrm>
            <a:off x="1095375" y="3825240"/>
            <a:ext cx="2105025" cy="22098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2ECECD9-5867-433F-AA14-14B41AA01157}"/>
              </a:ext>
            </a:extLst>
          </p:cNvPr>
          <p:cNvSpPr/>
          <p:nvPr/>
        </p:nvSpPr>
        <p:spPr>
          <a:xfrm>
            <a:off x="1346835" y="4115250"/>
            <a:ext cx="2105025" cy="456749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B6EF7B1-2047-4F79-BACF-4D917FCB8BCF}"/>
              </a:ext>
            </a:extLst>
          </p:cNvPr>
          <p:cNvSpPr/>
          <p:nvPr/>
        </p:nvSpPr>
        <p:spPr>
          <a:xfrm>
            <a:off x="1765935" y="4641029"/>
            <a:ext cx="5358765" cy="106231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82C8DC5-E10F-4DB6-B1E1-C038B3D80E3F}"/>
              </a:ext>
            </a:extLst>
          </p:cNvPr>
          <p:cNvSpPr/>
          <p:nvPr/>
        </p:nvSpPr>
        <p:spPr>
          <a:xfrm>
            <a:off x="2276475" y="4816290"/>
            <a:ext cx="1998345" cy="20529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80CF2C4-F1A6-43C7-B642-A4AB873796A0}"/>
              </a:ext>
            </a:extLst>
          </p:cNvPr>
          <p:cNvSpPr/>
          <p:nvPr/>
        </p:nvSpPr>
        <p:spPr>
          <a:xfrm>
            <a:off x="2665095" y="5102635"/>
            <a:ext cx="2981325" cy="106231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AD3CEE7-CFC0-4A12-A24C-1FDA6A21D2E2}"/>
              </a:ext>
            </a:extLst>
          </p:cNvPr>
          <p:cNvSpPr/>
          <p:nvPr/>
        </p:nvSpPr>
        <p:spPr>
          <a:xfrm>
            <a:off x="2947035" y="5323839"/>
            <a:ext cx="1678305" cy="1062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1A6E90C-34D0-4CD5-9C3D-765BC717A889}"/>
              </a:ext>
            </a:extLst>
          </p:cNvPr>
          <p:cNvSpPr/>
          <p:nvPr/>
        </p:nvSpPr>
        <p:spPr>
          <a:xfrm>
            <a:off x="4148137" y="5491927"/>
            <a:ext cx="3898583" cy="106231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4B968CF-AD38-4C8A-A410-91D86D9106B6}"/>
              </a:ext>
            </a:extLst>
          </p:cNvPr>
          <p:cNvSpPr/>
          <p:nvPr/>
        </p:nvSpPr>
        <p:spPr>
          <a:xfrm>
            <a:off x="4625340" y="5703418"/>
            <a:ext cx="3131820" cy="362102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12377BB-6BE9-475A-B62A-061CF905BD34}"/>
              </a:ext>
            </a:extLst>
          </p:cNvPr>
          <p:cNvSpPr/>
          <p:nvPr/>
        </p:nvSpPr>
        <p:spPr>
          <a:xfrm>
            <a:off x="5073015" y="6170780"/>
            <a:ext cx="1609725" cy="1081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FE02F4F-B9F4-4D6A-81D1-D03D7A3894AA}"/>
              </a:ext>
            </a:extLst>
          </p:cNvPr>
          <p:cNvSpPr/>
          <p:nvPr/>
        </p:nvSpPr>
        <p:spPr>
          <a:xfrm>
            <a:off x="6097428" y="6384140"/>
            <a:ext cx="2055972" cy="176680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1949E24-4FF2-48C9-99D0-B456DE405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08572029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/>
          <p:nvPr/>
        </p:nvSpPr>
        <p:spPr>
          <a:xfrm>
            <a:off x="701040" y="1802949"/>
            <a:ext cx="7753199" cy="18389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1A05980-6448-4578-A0CD-441AF9802ABC}"/>
              </a:ext>
            </a:extLst>
          </p:cNvPr>
          <p:cNvSpPr/>
          <p:nvPr/>
        </p:nvSpPr>
        <p:spPr>
          <a:xfrm>
            <a:off x="701040" y="1545815"/>
            <a:ext cx="7753198" cy="257134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DC30A2A-D6A4-441C-A6D2-48A8093D2D2F}"/>
              </a:ext>
            </a:extLst>
          </p:cNvPr>
          <p:cNvSpPr/>
          <p:nvPr/>
        </p:nvSpPr>
        <p:spPr>
          <a:xfrm>
            <a:off x="1095375" y="3419661"/>
            <a:ext cx="2105025" cy="22098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2ECECD9-5867-433F-AA14-14B41AA01157}"/>
              </a:ext>
            </a:extLst>
          </p:cNvPr>
          <p:cNvSpPr/>
          <p:nvPr/>
        </p:nvSpPr>
        <p:spPr>
          <a:xfrm>
            <a:off x="1346835" y="4115250"/>
            <a:ext cx="2105025" cy="456749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B6EF7B1-2047-4F79-BACF-4D917FCB8BCF}"/>
              </a:ext>
            </a:extLst>
          </p:cNvPr>
          <p:cNvSpPr/>
          <p:nvPr/>
        </p:nvSpPr>
        <p:spPr>
          <a:xfrm>
            <a:off x="1765935" y="4641029"/>
            <a:ext cx="5358765" cy="106231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82C8DC5-E10F-4DB6-B1E1-C038B3D80E3F}"/>
              </a:ext>
            </a:extLst>
          </p:cNvPr>
          <p:cNvSpPr/>
          <p:nvPr/>
        </p:nvSpPr>
        <p:spPr>
          <a:xfrm>
            <a:off x="2276475" y="4816290"/>
            <a:ext cx="1998345" cy="20529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80CF2C4-F1A6-43C7-B642-A4AB873796A0}"/>
              </a:ext>
            </a:extLst>
          </p:cNvPr>
          <p:cNvSpPr/>
          <p:nvPr/>
        </p:nvSpPr>
        <p:spPr>
          <a:xfrm>
            <a:off x="2665095" y="5102635"/>
            <a:ext cx="2981325" cy="106231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AD3CEE7-CFC0-4A12-A24C-1FDA6A21D2E2}"/>
              </a:ext>
            </a:extLst>
          </p:cNvPr>
          <p:cNvSpPr/>
          <p:nvPr/>
        </p:nvSpPr>
        <p:spPr>
          <a:xfrm>
            <a:off x="2947035" y="5323839"/>
            <a:ext cx="1678305" cy="1062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1A6E90C-34D0-4CD5-9C3D-765BC717A889}"/>
              </a:ext>
            </a:extLst>
          </p:cNvPr>
          <p:cNvSpPr/>
          <p:nvPr/>
        </p:nvSpPr>
        <p:spPr>
          <a:xfrm>
            <a:off x="4148137" y="5491927"/>
            <a:ext cx="3898583" cy="106231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4B968CF-AD38-4C8A-A410-91D86D9106B6}"/>
              </a:ext>
            </a:extLst>
          </p:cNvPr>
          <p:cNvSpPr/>
          <p:nvPr/>
        </p:nvSpPr>
        <p:spPr>
          <a:xfrm>
            <a:off x="4625340" y="5703418"/>
            <a:ext cx="3131820" cy="362102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12377BB-6BE9-475A-B62A-061CF905BD34}"/>
              </a:ext>
            </a:extLst>
          </p:cNvPr>
          <p:cNvSpPr/>
          <p:nvPr/>
        </p:nvSpPr>
        <p:spPr>
          <a:xfrm>
            <a:off x="5073015" y="6170780"/>
            <a:ext cx="1609725" cy="1081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FE02F4F-B9F4-4D6A-81D1-D03D7A3894AA}"/>
              </a:ext>
            </a:extLst>
          </p:cNvPr>
          <p:cNvSpPr/>
          <p:nvPr/>
        </p:nvSpPr>
        <p:spPr>
          <a:xfrm>
            <a:off x="6097428" y="6384140"/>
            <a:ext cx="2055972" cy="176680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728DBED-FF23-4087-988F-BE2AFBD1B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749270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Knapsack</a:t>
            </a:r>
          </a:p>
        </p:txBody>
      </p:sp>
      <p:sp>
        <p:nvSpPr>
          <p:cNvPr id="5" name="Rectangle 3"/>
          <p:cNvSpPr/>
          <p:nvPr/>
        </p:nvSpPr>
        <p:spPr>
          <a:xfrm>
            <a:off x="919480" y="1792696"/>
            <a:ext cx="375920" cy="13716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4"/>
          <p:cNvSpPr/>
          <p:nvPr/>
        </p:nvSpPr>
        <p:spPr>
          <a:xfrm>
            <a:off x="1916099" y="1961561"/>
            <a:ext cx="375920" cy="115824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5"/>
          <p:cNvSpPr/>
          <p:nvPr/>
        </p:nvSpPr>
        <p:spPr>
          <a:xfrm>
            <a:off x="3002786" y="2135528"/>
            <a:ext cx="375920" cy="97536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6"/>
          <p:cNvSpPr/>
          <p:nvPr/>
        </p:nvSpPr>
        <p:spPr>
          <a:xfrm>
            <a:off x="7732095" y="2421479"/>
            <a:ext cx="375920" cy="708898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7"/>
          <p:cNvSpPr/>
          <p:nvPr/>
        </p:nvSpPr>
        <p:spPr>
          <a:xfrm>
            <a:off x="7732095" y="1910701"/>
            <a:ext cx="375920" cy="510778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8"/>
          <p:cNvSpPr/>
          <p:nvPr/>
        </p:nvSpPr>
        <p:spPr>
          <a:xfrm>
            <a:off x="7732095" y="1282884"/>
            <a:ext cx="375920" cy="18389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5"/>
          <p:cNvSpPr txBox="1"/>
          <p:nvPr/>
        </p:nvSpPr>
        <p:spPr>
          <a:xfrm>
            <a:off x="737787" y="3195909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 EUR</a:t>
            </a:r>
          </a:p>
        </p:txBody>
      </p:sp>
      <p:sp>
        <p:nvSpPr>
          <p:cNvPr id="13" name="TextBox 16"/>
          <p:cNvSpPr txBox="1"/>
          <p:nvPr/>
        </p:nvSpPr>
        <p:spPr>
          <a:xfrm>
            <a:off x="1734406" y="3195909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 EUR</a:t>
            </a:r>
          </a:p>
        </p:txBody>
      </p:sp>
      <p:sp>
        <p:nvSpPr>
          <p:cNvPr id="14" name="TextBox 17"/>
          <p:cNvSpPr txBox="1"/>
          <p:nvPr/>
        </p:nvSpPr>
        <p:spPr>
          <a:xfrm>
            <a:off x="2821093" y="3210162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 EUR</a:t>
            </a:r>
          </a:p>
        </p:txBody>
      </p:sp>
      <p:sp>
        <p:nvSpPr>
          <p:cNvPr id="15" name="TextBox 18"/>
          <p:cNvSpPr txBox="1"/>
          <p:nvPr/>
        </p:nvSpPr>
        <p:spPr>
          <a:xfrm>
            <a:off x="6873069" y="2794964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 EUR</a:t>
            </a:r>
          </a:p>
        </p:txBody>
      </p:sp>
      <p:sp>
        <p:nvSpPr>
          <p:cNvPr id="16" name="TextBox 19"/>
          <p:cNvSpPr txBox="1"/>
          <p:nvPr/>
        </p:nvSpPr>
        <p:spPr>
          <a:xfrm>
            <a:off x="6873068" y="2017698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 EUR</a:t>
            </a:r>
          </a:p>
        </p:txBody>
      </p:sp>
      <p:cxnSp>
        <p:nvCxnSpPr>
          <p:cNvPr id="18" name="17 Conector recto"/>
          <p:cNvCxnSpPr/>
          <p:nvPr/>
        </p:nvCxnSpPr>
        <p:spPr>
          <a:xfrm>
            <a:off x="6528641" y="3164296"/>
            <a:ext cx="1083733" cy="0"/>
          </a:xfrm>
          <a:prstGeom prst="line">
            <a:avLst/>
          </a:prstGeom>
          <a:solidFill>
            <a:schemeClr val="bg1">
              <a:lumMod val="85000"/>
            </a:schemeClr>
          </a:solidFill>
          <a:ln w="28575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19" name="TextBox 17"/>
          <p:cNvSpPr txBox="1"/>
          <p:nvPr/>
        </p:nvSpPr>
        <p:spPr>
          <a:xfrm>
            <a:off x="6781553" y="3348962"/>
            <a:ext cx="856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12 EUR</a:t>
            </a:r>
          </a:p>
        </p:txBody>
      </p:sp>
      <p:sp>
        <p:nvSpPr>
          <p:cNvPr id="20" name="Rectangle 11"/>
          <p:cNvSpPr/>
          <p:nvPr/>
        </p:nvSpPr>
        <p:spPr>
          <a:xfrm>
            <a:off x="7732095" y="1564785"/>
            <a:ext cx="375920" cy="345916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6850337" y="1564785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 EUR</a:t>
            </a:r>
          </a:p>
        </p:txBody>
      </p:sp>
      <p:sp>
        <p:nvSpPr>
          <p:cNvPr id="22" name="Content Placeholder 2"/>
          <p:cNvSpPr txBox="1">
            <a:spLocks/>
          </p:cNvSpPr>
          <p:nvPr/>
        </p:nvSpPr>
        <p:spPr>
          <a:xfrm>
            <a:off x="513801" y="7143162"/>
            <a:ext cx="7648575" cy="195321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NP-hard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FPTAS [Ibarra and Kim, JACM 1975] …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            [</a:t>
            </a:r>
            <a:r>
              <a:rPr lang="en-US" dirty="0" err="1"/>
              <a:t>Jin</a:t>
            </a:r>
            <a:r>
              <a:rPr lang="en-US" dirty="0"/>
              <a:t> ICALP 2019] </a:t>
            </a:r>
          </a:p>
        </p:txBody>
      </p:sp>
    </p:spTree>
    <p:extLst>
      <p:ext uri="{BB962C8B-B14F-4D97-AF65-F5344CB8AC3E}">
        <p14:creationId xmlns:p14="http://schemas.microsoft.com/office/powerpoint/2010/main" val="87543393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/>
          <p:nvPr/>
        </p:nvSpPr>
        <p:spPr>
          <a:xfrm>
            <a:off x="701040" y="1802949"/>
            <a:ext cx="7753199" cy="18389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1A05980-6448-4578-A0CD-441AF9802ABC}"/>
              </a:ext>
            </a:extLst>
          </p:cNvPr>
          <p:cNvSpPr/>
          <p:nvPr/>
        </p:nvSpPr>
        <p:spPr>
          <a:xfrm>
            <a:off x="701040" y="1545815"/>
            <a:ext cx="7753198" cy="257134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DC30A2A-D6A4-441C-A6D2-48A8093D2D2F}"/>
              </a:ext>
            </a:extLst>
          </p:cNvPr>
          <p:cNvSpPr/>
          <p:nvPr/>
        </p:nvSpPr>
        <p:spPr>
          <a:xfrm>
            <a:off x="1095375" y="3419661"/>
            <a:ext cx="2105025" cy="22098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2ECECD9-5867-433F-AA14-14B41AA01157}"/>
              </a:ext>
            </a:extLst>
          </p:cNvPr>
          <p:cNvSpPr/>
          <p:nvPr/>
        </p:nvSpPr>
        <p:spPr>
          <a:xfrm>
            <a:off x="1346835" y="4115250"/>
            <a:ext cx="2105025" cy="456749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B6EF7B1-2047-4F79-BACF-4D917FCB8BCF}"/>
              </a:ext>
            </a:extLst>
          </p:cNvPr>
          <p:cNvSpPr/>
          <p:nvPr/>
        </p:nvSpPr>
        <p:spPr>
          <a:xfrm>
            <a:off x="1765935" y="4641029"/>
            <a:ext cx="5358765" cy="106231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82C8DC5-E10F-4DB6-B1E1-C038B3D80E3F}"/>
              </a:ext>
            </a:extLst>
          </p:cNvPr>
          <p:cNvSpPr/>
          <p:nvPr/>
        </p:nvSpPr>
        <p:spPr>
          <a:xfrm>
            <a:off x="2276475" y="4816290"/>
            <a:ext cx="1998345" cy="20529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80CF2C4-F1A6-43C7-B642-A4AB873796A0}"/>
              </a:ext>
            </a:extLst>
          </p:cNvPr>
          <p:cNvSpPr/>
          <p:nvPr/>
        </p:nvSpPr>
        <p:spPr>
          <a:xfrm>
            <a:off x="2665095" y="5102635"/>
            <a:ext cx="2981325" cy="106231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AD3CEE7-CFC0-4A12-A24C-1FDA6A21D2E2}"/>
              </a:ext>
            </a:extLst>
          </p:cNvPr>
          <p:cNvSpPr/>
          <p:nvPr/>
        </p:nvSpPr>
        <p:spPr>
          <a:xfrm>
            <a:off x="2947035" y="5323839"/>
            <a:ext cx="1678305" cy="1062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1A6E90C-34D0-4CD5-9C3D-765BC717A889}"/>
              </a:ext>
            </a:extLst>
          </p:cNvPr>
          <p:cNvSpPr/>
          <p:nvPr/>
        </p:nvSpPr>
        <p:spPr>
          <a:xfrm>
            <a:off x="4148137" y="5491927"/>
            <a:ext cx="3898583" cy="106231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4B968CF-AD38-4C8A-A410-91D86D9106B6}"/>
              </a:ext>
            </a:extLst>
          </p:cNvPr>
          <p:cNvSpPr/>
          <p:nvPr/>
        </p:nvSpPr>
        <p:spPr>
          <a:xfrm>
            <a:off x="4625340" y="5703418"/>
            <a:ext cx="3131820" cy="362102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12377BB-6BE9-475A-B62A-061CF905BD34}"/>
              </a:ext>
            </a:extLst>
          </p:cNvPr>
          <p:cNvSpPr/>
          <p:nvPr/>
        </p:nvSpPr>
        <p:spPr>
          <a:xfrm>
            <a:off x="5073015" y="6170780"/>
            <a:ext cx="1609725" cy="1081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FE02F4F-B9F4-4D6A-81D1-D03D7A3894AA}"/>
              </a:ext>
            </a:extLst>
          </p:cNvPr>
          <p:cNvSpPr/>
          <p:nvPr/>
        </p:nvSpPr>
        <p:spPr>
          <a:xfrm>
            <a:off x="6097428" y="6384140"/>
            <a:ext cx="2055972" cy="176680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26C86D3-54CB-4F4C-9457-A31C51EA8F3C}"/>
              </a:ext>
            </a:extLst>
          </p:cNvPr>
          <p:cNvCxnSpPr>
            <a:cxnSpLocks/>
          </p:cNvCxnSpPr>
          <p:nvPr/>
        </p:nvCxnSpPr>
        <p:spPr>
          <a:xfrm>
            <a:off x="1095375" y="4115250"/>
            <a:ext cx="2466360" cy="44416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E5093D2B-0AC3-4CC8-8788-F631182DE761}"/>
              </a:ext>
            </a:extLst>
          </p:cNvPr>
          <p:cNvCxnSpPr>
            <a:cxnSpLocks/>
          </p:cNvCxnSpPr>
          <p:nvPr/>
        </p:nvCxnSpPr>
        <p:spPr>
          <a:xfrm flipV="1">
            <a:off x="1095374" y="4188542"/>
            <a:ext cx="2466361" cy="2844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id="{E00DCBAC-B8CF-4178-9234-C7A44A27B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58148524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/>
          <p:nvPr/>
        </p:nvSpPr>
        <p:spPr>
          <a:xfrm>
            <a:off x="701040" y="1802949"/>
            <a:ext cx="7753199" cy="18389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1A05980-6448-4578-A0CD-441AF9802ABC}"/>
              </a:ext>
            </a:extLst>
          </p:cNvPr>
          <p:cNvSpPr/>
          <p:nvPr/>
        </p:nvSpPr>
        <p:spPr>
          <a:xfrm>
            <a:off x="701040" y="1545815"/>
            <a:ext cx="7753198" cy="257134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DC30A2A-D6A4-441C-A6D2-48A8093D2D2F}"/>
              </a:ext>
            </a:extLst>
          </p:cNvPr>
          <p:cNvSpPr/>
          <p:nvPr/>
        </p:nvSpPr>
        <p:spPr>
          <a:xfrm>
            <a:off x="1095375" y="3419661"/>
            <a:ext cx="2105025" cy="22098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2ECECD9-5867-433F-AA14-14B41AA01157}"/>
              </a:ext>
            </a:extLst>
          </p:cNvPr>
          <p:cNvSpPr/>
          <p:nvPr/>
        </p:nvSpPr>
        <p:spPr>
          <a:xfrm>
            <a:off x="1346835" y="4115250"/>
            <a:ext cx="2105025" cy="456749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B6EF7B1-2047-4F79-BACF-4D917FCB8BCF}"/>
              </a:ext>
            </a:extLst>
          </p:cNvPr>
          <p:cNvSpPr/>
          <p:nvPr/>
        </p:nvSpPr>
        <p:spPr>
          <a:xfrm>
            <a:off x="1765935" y="3313674"/>
            <a:ext cx="5358765" cy="106231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82C8DC5-E10F-4DB6-B1E1-C038B3D80E3F}"/>
              </a:ext>
            </a:extLst>
          </p:cNvPr>
          <p:cNvSpPr/>
          <p:nvPr/>
        </p:nvSpPr>
        <p:spPr>
          <a:xfrm>
            <a:off x="2276475" y="4816290"/>
            <a:ext cx="1998345" cy="20529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80CF2C4-F1A6-43C7-B642-A4AB873796A0}"/>
              </a:ext>
            </a:extLst>
          </p:cNvPr>
          <p:cNvSpPr/>
          <p:nvPr/>
        </p:nvSpPr>
        <p:spPr>
          <a:xfrm>
            <a:off x="2665095" y="5102635"/>
            <a:ext cx="2981325" cy="106231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AD3CEE7-CFC0-4A12-A24C-1FDA6A21D2E2}"/>
              </a:ext>
            </a:extLst>
          </p:cNvPr>
          <p:cNvSpPr/>
          <p:nvPr/>
        </p:nvSpPr>
        <p:spPr>
          <a:xfrm>
            <a:off x="2947035" y="5323839"/>
            <a:ext cx="1678305" cy="1062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1A6E90C-34D0-4CD5-9C3D-765BC717A889}"/>
              </a:ext>
            </a:extLst>
          </p:cNvPr>
          <p:cNvSpPr/>
          <p:nvPr/>
        </p:nvSpPr>
        <p:spPr>
          <a:xfrm>
            <a:off x="4148137" y="5491927"/>
            <a:ext cx="3898583" cy="106231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4B968CF-AD38-4C8A-A410-91D86D9106B6}"/>
              </a:ext>
            </a:extLst>
          </p:cNvPr>
          <p:cNvSpPr/>
          <p:nvPr/>
        </p:nvSpPr>
        <p:spPr>
          <a:xfrm>
            <a:off x="4625340" y="5703418"/>
            <a:ext cx="3131820" cy="362102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12377BB-6BE9-475A-B62A-061CF905BD34}"/>
              </a:ext>
            </a:extLst>
          </p:cNvPr>
          <p:cNvSpPr/>
          <p:nvPr/>
        </p:nvSpPr>
        <p:spPr>
          <a:xfrm>
            <a:off x="5073015" y="6170780"/>
            <a:ext cx="1609725" cy="1081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FE02F4F-B9F4-4D6A-81D1-D03D7A3894AA}"/>
              </a:ext>
            </a:extLst>
          </p:cNvPr>
          <p:cNvSpPr/>
          <p:nvPr/>
        </p:nvSpPr>
        <p:spPr>
          <a:xfrm>
            <a:off x="6097428" y="6384140"/>
            <a:ext cx="2055972" cy="176680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26C86D3-54CB-4F4C-9457-A31C51EA8F3C}"/>
              </a:ext>
            </a:extLst>
          </p:cNvPr>
          <p:cNvCxnSpPr>
            <a:cxnSpLocks/>
          </p:cNvCxnSpPr>
          <p:nvPr/>
        </p:nvCxnSpPr>
        <p:spPr>
          <a:xfrm>
            <a:off x="1095375" y="4115250"/>
            <a:ext cx="2466360" cy="44416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E5093D2B-0AC3-4CC8-8788-F631182DE761}"/>
              </a:ext>
            </a:extLst>
          </p:cNvPr>
          <p:cNvCxnSpPr>
            <a:cxnSpLocks/>
          </p:cNvCxnSpPr>
          <p:nvPr/>
        </p:nvCxnSpPr>
        <p:spPr>
          <a:xfrm flipV="1">
            <a:off x="1095374" y="4188542"/>
            <a:ext cx="2466361" cy="2844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id="{5A4AB6E8-A28B-4617-9313-428C826699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35356387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/>
          <p:nvPr/>
        </p:nvSpPr>
        <p:spPr>
          <a:xfrm>
            <a:off x="701040" y="1802949"/>
            <a:ext cx="7753199" cy="18389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1A05980-6448-4578-A0CD-441AF9802ABC}"/>
              </a:ext>
            </a:extLst>
          </p:cNvPr>
          <p:cNvSpPr/>
          <p:nvPr/>
        </p:nvSpPr>
        <p:spPr>
          <a:xfrm>
            <a:off x="701040" y="1545815"/>
            <a:ext cx="7753198" cy="257134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DC30A2A-D6A4-441C-A6D2-48A8093D2D2F}"/>
              </a:ext>
            </a:extLst>
          </p:cNvPr>
          <p:cNvSpPr/>
          <p:nvPr/>
        </p:nvSpPr>
        <p:spPr>
          <a:xfrm>
            <a:off x="1095375" y="3419661"/>
            <a:ext cx="2105025" cy="22098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2ECECD9-5867-433F-AA14-14B41AA01157}"/>
              </a:ext>
            </a:extLst>
          </p:cNvPr>
          <p:cNvSpPr/>
          <p:nvPr/>
        </p:nvSpPr>
        <p:spPr>
          <a:xfrm>
            <a:off x="1346835" y="4115250"/>
            <a:ext cx="2105025" cy="456749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B6EF7B1-2047-4F79-BACF-4D917FCB8BCF}"/>
              </a:ext>
            </a:extLst>
          </p:cNvPr>
          <p:cNvSpPr/>
          <p:nvPr/>
        </p:nvSpPr>
        <p:spPr>
          <a:xfrm>
            <a:off x="1765935" y="3313674"/>
            <a:ext cx="5358765" cy="106231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82C8DC5-E10F-4DB6-B1E1-C038B3D80E3F}"/>
              </a:ext>
            </a:extLst>
          </p:cNvPr>
          <p:cNvSpPr/>
          <p:nvPr/>
        </p:nvSpPr>
        <p:spPr>
          <a:xfrm>
            <a:off x="2276475" y="3105475"/>
            <a:ext cx="1998345" cy="20529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80CF2C4-F1A6-43C7-B642-A4AB873796A0}"/>
              </a:ext>
            </a:extLst>
          </p:cNvPr>
          <p:cNvSpPr/>
          <p:nvPr/>
        </p:nvSpPr>
        <p:spPr>
          <a:xfrm>
            <a:off x="2665095" y="5102635"/>
            <a:ext cx="2981325" cy="106231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AD3CEE7-CFC0-4A12-A24C-1FDA6A21D2E2}"/>
              </a:ext>
            </a:extLst>
          </p:cNvPr>
          <p:cNvSpPr/>
          <p:nvPr/>
        </p:nvSpPr>
        <p:spPr>
          <a:xfrm>
            <a:off x="2947035" y="5323839"/>
            <a:ext cx="1678305" cy="1062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1A6E90C-34D0-4CD5-9C3D-765BC717A889}"/>
              </a:ext>
            </a:extLst>
          </p:cNvPr>
          <p:cNvSpPr/>
          <p:nvPr/>
        </p:nvSpPr>
        <p:spPr>
          <a:xfrm>
            <a:off x="4148137" y="5491927"/>
            <a:ext cx="3898583" cy="106231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4B968CF-AD38-4C8A-A410-91D86D9106B6}"/>
              </a:ext>
            </a:extLst>
          </p:cNvPr>
          <p:cNvSpPr/>
          <p:nvPr/>
        </p:nvSpPr>
        <p:spPr>
          <a:xfrm>
            <a:off x="4625340" y="5703418"/>
            <a:ext cx="3131820" cy="362102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12377BB-6BE9-475A-B62A-061CF905BD34}"/>
              </a:ext>
            </a:extLst>
          </p:cNvPr>
          <p:cNvSpPr/>
          <p:nvPr/>
        </p:nvSpPr>
        <p:spPr>
          <a:xfrm>
            <a:off x="5073015" y="6170780"/>
            <a:ext cx="1609725" cy="1081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FE02F4F-B9F4-4D6A-81D1-D03D7A3894AA}"/>
              </a:ext>
            </a:extLst>
          </p:cNvPr>
          <p:cNvSpPr/>
          <p:nvPr/>
        </p:nvSpPr>
        <p:spPr>
          <a:xfrm>
            <a:off x="6097428" y="6384140"/>
            <a:ext cx="2055972" cy="176680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26C86D3-54CB-4F4C-9457-A31C51EA8F3C}"/>
              </a:ext>
            </a:extLst>
          </p:cNvPr>
          <p:cNvCxnSpPr>
            <a:cxnSpLocks/>
          </p:cNvCxnSpPr>
          <p:nvPr/>
        </p:nvCxnSpPr>
        <p:spPr>
          <a:xfrm>
            <a:off x="1095375" y="4115250"/>
            <a:ext cx="2466360" cy="44416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E5093D2B-0AC3-4CC8-8788-F631182DE761}"/>
              </a:ext>
            </a:extLst>
          </p:cNvPr>
          <p:cNvCxnSpPr>
            <a:cxnSpLocks/>
          </p:cNvCxnSpPr>
          <p:nvPr/>
        </p:nvCxnSpPr>
        <p:spPr>
          <a:xfrm flipV="1">
            <a:off x="1095374" y="4188542"/>
            <a:ext cx="2466361" cy="2844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id="{9C8D0EB5-CACF-4C65-8A76-54829D148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33031695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/>
          <p:nvPr/>
        </p:nvSpPr>
        <p:spPr>
          <a:xfrm>
            <a:off x="701040" y="1802949"/>
            <a:ext cx="7753199" cy="18389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1A05980-6448-4578-A0CD-441AF9802ABC}"/>
              </a:ext>
            </a:extLst>
          </p:cNvPr>
          <p:cNvSpPr/>
          <p:nvPr/>
        </p:nvSpPr>
        <p:spPr>
          <a:xfrm>
            <a:off x="701040" y="1545815"/>
            <a:ext cx="7753198" cy="257134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DC30A2A-D6A4-441C-A6D2-48A8093D2D2F}"/>
              </a:ext>
            </a:extLst>
          </p:cNvPr>
          <p:cNvSpPr/>
          <p:nvPr/>
        </p:nvSpPr>
        <p:spPr>
          <a:xfrm>
            <a:off x="1095375" y="3419661"/>
            <a:ext cx="2105025" cy="22098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2ECECD9-5867-433F-AA14-14B41AA01157}"/>
              </a:ext>
            </a:extLst>
          </p:cNvPr>
          <p:cNvSpPr/>
          <p:nvPr/>
        </p:nvSpPr>
        <p:spPr>
          <a:xfrm>
            <a:off x="1346835" y="4115250"/>
            <a:ext cx="2105025" cy="456749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B6EF7B1-2047-4F79-BACF-4D917FCB8BCF}"/>
              </a:ext>
            </a:extLst>
          </p:cNvPr>
          <p:cNvSpPr/>
          <p:nvPr/>
        </p:nvSpPr>
        <p:spPr>
          <a:xfrm>
            <a:off x="1765935" y="3313674"/>
            <a:ext cx="5358765" cy="106231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82C8DC5-E10F-4DB6-B1E1-C038B3D80E3F}"/>
              </a:ext>
            </a:extLst>
          </p:cNvPr>
          <p:cNvSpPr/>
          <p:nvPr/>
        </p:nvSpPr>
        <p:spPr>
          <a:xfrm>
            <a:off x="2276475" y="3105475"/>
            <a:ext cx="1998345" cy="20529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80CF2C4-F1A6-43C7-B642-A4AB873796A0}"/>
              </a:ext>
            </a:extLst>
          </p:cNvPr>
          <p:cNvSpPr/>
          <p:nvPr/>
        </p:nvSpPr>
        <p:spPr>
          <a:xfrm>
            <a:off x="2665095" y="5102635"/>
            <a:ext cx="2981325" cy="106231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AD3CEE7-CFC0-4A12-A24C-1FDA6A21D2E2}"/>
              </a:ext>
            </a:extLst>
          </p:cNvPr>
          <p:cNvSpPr/>
          <p:nvPr/>
        </p:nvSpPr>
        <p:spPr>
          <a:xfrm>
            <a:off x="2947035" y="5323839"/>
            <a:ext cx="1678305" cy="1062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1A6E90C-34D0-4CD5-9C3D-765BC717A889}"/>
              </a:ext>
            </a:extLst>
          </p:cNvPr>
          <p:cNvSpPr/>
          <p:nvPr/>
        </p:nvSpPr>
        <p:spPr>
          <a:xfrm>
            <a:off x="4148137" y="5491927"/>
            <a:ext cx="3898583" cy="106231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4B968CF-AD38-4C8A-A410-91D86D9106B6}"/>
              </a:ext>
            </a:extLst>
          </p:cNvPr>
          <p:cNvSpPr/>
          <p:nvPr/>
        </p:nvSpPr>
        <p:spPr>
          <a:xfrm>
            <a:off x="4625340" y="5703418"/>
            <a:ext cx="3131820" cy="362102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12377BB-6BE9-475A-B62A-061CF905BD34}"/>
              </a:ext>
            </a:extLst>
          </p:cNvPr>
          <p:cNvSpPr/>
          <p:nvPr/>
        </p:nvSpPr>
        <p:spPr>
          <a:xfrm>
            <a:off x="5073015" y="6170780"/>
            <a:ext cx="1609725" cy="1081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FE02F4F-B9F4-4D6A-81D1-D03D7A3894AA}"/>
              </a:ext>
            </a:extLst>
          </p:cNvPr>
          <p:cNvSpPr/>
          <p:nvPr/>
        </p:nvSpPr>
        <p:spPr>
          <a:xfrm>
            <a:off x="6097428" y="6384140"/>
            <a:ext cx="2055972" cy="176680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26C86D3-54CB-4F4C-9457-A31C51EA8F3C}"/>
              </a:ext>
            </a:extLst>
          </p:cNvPr>
          <p:cNvCxnSpPr>
            <a:cxnSpLocks/>
          </p:cNvCxnSpPr>
          <p:nvPr/>
        </p:nvCxnSpPr>
        <p:spPr>
          <a:xfrm>
            <a:off x="1095375" y="4115250"/>
            <a:ext cx="2466360" cy="44416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E5093D2B-0AC3-4CC8-8788-F631182DE761}"/>
              </a:ext>
            </a:extLst>
          </p:cNvPr>
          <p:cNvCxnSpPr>
            <a:cxnSpLocks/>
          </p:cNvCxnSpPr>
          <p:nvPr/>
        </p:nvCxnSpPr>
        <p:spPr>
          <a:xfrm flipV="1">
            <a:off x="1095374" y="4188542"/>
            <a:ext cx="2466361" cy="2844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>
            <a:extLst>
              <a:ext uri="{FF2B5EF4-FFF2-40B4-BE49-F238E27FC236}">
                <a16:creationId xmlns:a16="http://schemas.microsoft.com/office/drawing/2014/main" id="{7F09DB3B-8F85-4CC7-A450-2E39C71817A8}"/>
              </a:ext>
            </a:extLst>
          </p:cNvPr>
          <p:cNvGrpSpPr/>
          <p:nvPr/>
        </p:nvGrpSpPr>
        <p:grpSpPr>
          <a:xfrm>
            <a:off x="2430717" y="4972814"/>
            <a:ext cx="3434840" cy="339371"/>
            <a:chOff x="2457141" y="4930552"/>
            <a:chExt cx="2466361" cy="444163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DA6B7512-5A06-491A-B936-CDE817530C9D}"/>
                </a:ext>
              </a:extLst>
            </p:cNvPr>
            <p:cNvCxnSpPr>
              <a:cxnSpLocks/>
            </p:cNvCxnSpPr>
            <p:nvPr/>
          </p:nvCxnSpPr>
          <p:spPr>
            <a:xfrm>
              <a:off x="2457142" y="4930552"/>
              <a:ext cx="2466360" cy="44416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5DD5E0EF-1FB1-4954-A6D9-24D9FDFE131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457141" y="5003844"/>
              <a:ext cx="2466361" cy="2844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Title 6">
            <a:extLst>
              <a:ext uri="{FF2B5EF4-FFF2-40B4-BE49-F238E27FC236}">
                <a16:creationId xmlns:a16="http://schemas.microsoft.com/office/drawing/2014/main" id="{3A9CBD73-353F-4FBE-9501-4518B224E4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25298828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/>
          <p:nvPr/>
        </p:nvSpPr>
        <p:spPr>
          <a:xfrm>
            <a:off x="701040" y="1802949"/>
            <a:ext cx="7753199" cy="18389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1A05980-6448-4578-A0CD-441AF9802ABC}"/>
              </a:ext>
            </a:extLst>
          </p:cNvPr>
          <p:cNvSpPr/>
          <p:nvPr/>
        </p:nvSpPr>
        <p:spPr>
          <a:xfrm>
            <a:off x="701040" y="1545815"/>
            <a:ext cx="7753198" cy="257134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DC30A2A-D6A4-441C-A6D2-48A8093D2D2F}"/>
              </a:ext>
            </a:extLst>
          </p:cNvPr>
          <p:cNvSpPr/>
          <p:nvPr/>
        </p:nvSpPr>
        <p:spPr>
          <a:xfrm>
            <a:off x="1095375" y="3419661"/>
            <a:ext cx="2105025" cy="22098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2ECECD9-5867-433F-AA14-14B41AA01157}"/>
              </a:ext>
            </a:extLst>
          </p:cNvPr>
          <p:cNvSpPr/>
          <p:nvPr/>
        </p:nvSpPr>
        <p:spPr>
          <a:xfrm>
            <a:off x="1346835" y="4115250"/>
            <a:ext cx="2105025" cy="456749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B6EF7B1-2047-4F79-BACF-4D917FCB8BCF}"/>
              </a:ext>
            </a:extLst>
          </p:cNvPr>
          <p:cNvSpPr/>
          <p:nvPr/>
        </p:nvSpPr>
        <p:spPr>
          <a:xfrm>
            <a:off x="1765935" y="3313674"/>
            <a:ext cx="5358765" cy="106231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82C8DC5-E10F-4DB6-B1E1-C038B3D80E3F}"/>
              </a:ext>
            </a:extLst>
          </p:cNvPr>
          <p:cNvSpPr/>
          <p:nvPr/>
        </p:nvSpPr>
        <p:spPr>
          <a:xfrm>
            <a:off x="2276475" y="3105475"/>
            <a:ext cx="1998345" cy="20529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80CF2C4-F1A6-43C7-B642-A4AB873796A0}"/>
              </a:ext>
            </a:extLst>
          </p:cNvPr>
          <p:cNvSpPr/>
          <p:nvPr/>
        </p:nvSpPr>
        <p:spPr>
          <a:xfrm>
            <a:off x="2665095" y="5102635"/>
            <a:ext cx="2981325" cy="106231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AD3CEE7-CFC0-4A12-A24C-1FDA6A21D2E2}"/>
              </a:ext>
            </a:extLst>
          </p:cNvPr>
          <p:cNvSpPr/>
          <p:nvPr/>
        </p:nvSpPr>
        <p:spPr>
          <a:xfrm>
            <a:off x="2947035" y="3000964"/>
            <a:ext cx="1678305" cy="1062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1A6E90C-34D0-4CD5-9C3D-765BC717A889}"/>
              </a:ext>
            </a:extLst>
          </p:cNvPr>
          <p:cNvSpPr/>
          <p:nvPr/>
        </p:nvSpPr>
        <p:spPr>
          <a:xfrm>
            <a:off x="4148137" y="5491927"/>
            <a:ext cx="3898583" cy="106231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4B968CF-AD38-4C8A-A410-91D86D9106B6}"/>
              </a:ext>
            </a:extLst>
          </p:cNvPr>
          <p:cNvSpPr/>
          <p:nvPr/>
        </p:nvSpPr>
        <p:spPr>
          <a:xfrm>
            <a:off x="4625340" y="5703418"/>
            <a:ext cx="3131820" cy="362102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12377BB-6BE9-475A-B62A-061CF905BD34}"/>
              </a:ext>
            </a:extLst>
          </p:cNvPr>
          <p:cNvSpPr/>
          <p:nvPr/>
        </p:nvSpPr>
        <p:spPr>
          <a:xfrm>
            <a:off x="5073015" y="6170780"/>
            <a:ext cx="1609725" cy="1081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FE02F4F-B9F4-4D6A-81D1-D03D7A3894AA}"/>
              </a:ext>
            </a:extLst>
          </p:cNvPr>
          <p:cNvSpPr/>
          <p:nvPr/>
        </p:nvSpPr>
        <p:spPr>
          <a:xfrm>
            <a:off x="6097428" y="6384140"/>
            <a:ext cx="2055972" cy="176680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26C86D3-54CB-4F4C-9457-A31C51EA8F3C}"/>
              </a:ext>
            </a:extLst>
          </p:cNvPr>
          <p:cNvCxnSpPr>
            <a:cxnSpLocks/>
          </p:cNvCxnSpPr>
          <p:nvPr/>
        </p:nvCxnSpPr>
        <p:spPr>
          <a:xfrm>
            <a:off x="1095375" y="4115250"/>
            <a:ext cx="2466360" cy="44416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E5093D2B-0AC3-4CC8-8788-F631182DE761}"/>
              </a:ext>
            </a:extLst>
          </p:cNvPr>
          <p:cNvCxnSpPr>
            <a:cxnSpLocks/>
          </p:cNvCxnSpPr>
          <p:nvPr/>
        </p:nvCxnSpPr>
        <p:spPr>
          <a:xfrm flipV="1">
            <a:off x="1095374" y="4188542"/>
            <a:ext cx="2466361" cy="2844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>
            <a:extLst>
              <a:ext uri="{FF2B5EF4-FFF2-40B4-BE49-F238E27FC236}">
                <a16:creationId xmlns:a16="http://schemas.microsoft.com/office/drawing/2014/main" id="{7F09DB3B-8F85-4CC7-A450-2E39C71817A8}"/>
              </a:ext>
            </a:extLst>
          </p:cNvPr>
          <p:cNvGrpSpPr/>
          <p:nvPr/>
        </p:nvGrpSpPr>
        <p:grpSpPr>
          <a:xfrm>
            <a:off x="2430717" y="4972814"/>
            <a:ext cx="3434840" cy="339371"/>
            <a:chOff x="2457141" y="4930552"/>
            <a:chExt cx="2466361" cy="444163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DA6B7512-5A06-491A-B936-CDE817530C9D}"/>
                </a:ext>
              </a:extLst>
            </p:cNvPr>
            <p:cNvCxnSpPr>
              <a:cxnSpLocks/>
            </p:cNvCxnSpPr>
            <p:nvPr/>
          </p:nvCxnSpPr>
          <p:spPr>
            <a:xfrm>
              <a:off x="2457142" y="4930552"/>
              <a:ext cx="2466360" cy="44416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5DD5E0EF-1FB1-4954-A6D9-24D9FDFE131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457141" y="5003844"/>
              <a:ext cx="2466361" cy="2844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Title 6">
            <a:extLst>
              <a:ext uri="{FF2B5EF4-FFF2-40B4-BE49-F238E27FC236}">
                <a16:creationId xmlns:a16="http://schemas.microsoft.com/office/drawing/2014/main" id="{CE330459-9711-40BE-BD31-6403615B24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6528672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/>
          <p:nvPr/>
        </p:nvSpPr>
        <p:spPr>
          <a:xfrm>
            <a:off x="701040" y="1802949"/>
            <a:ext cx="7753199" cy="18389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1A05980-6448-4578-A0CD-441AF9802ABC}"/>
              </a:ext>
            </a:extLst>
          </p:cNvPr>
          <p:cNvSpPr/>
          <p:nvPr/>
        </p:nvSpPr>
        <p:spPr>
          <a:xfrm>
            <a:off x="701040" y="1545815"/>
            <a:ext cx="7753198" cy="257134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itle 13">
            <a:extLst>
              <a:ext uri="{FF2B5EF4-FFF2-40B4-BE49-F238E27FC236}">
                <a16:creationId xmlns:a16="http://schemas.microsoft.com/office/drawing/2014/main" id="{515A4DB7-EC00-47B8-80BF-7316EF6CA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DC30A2A-D6A4-441C-A6D2-48A8093D2D2F}"/>
              </a:ext>
            </a:extLst>
          </p:cNvPr>
          <p:cNvSpPr/>
          <p:nvPr/>
        </p:nvSpPr>
        <p:spPr>
          <a:xfrm>
            <a:off x="1095375" y="3419661"/>
            <a:ext cx="2105025" cy="22098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2ECECD9-5867-433F-AA14-14B41AA01157}"/>
              </a:ext>
            </a:extLst>
          </p:cNvPr>
          <p:cNvSpPr/>
          <p:nvPr/>
        </p:nvSpPr>
        <p:spPr>
          <a:xfrm>
            <a:off x="1346835" y="4115250"/>
            <a:ext cx="2105025" cy="456749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B6EF7B1-2047-4F79-BACF-4D917FCB8BCF}"/>
              </a:ext>
            </a:extLst>
          </p:cNvPr>
          <p:cNvSpPr/>
          <p:nvPr/>
        </p:nvSpPr>
        <p:spPr>
          <a:xfrm>
            <a:off x="1765935" y="3313674"/>
            <a:ext cx="5358765" cy="106231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82C8DC5-E10F-4DB6-B1E1-C038B3D80E3F}"/>
              </a:ext>
            </a:extLst>
          </p:cNvPr>
          <p:cNvSpPr/>
          <p:nvPr/>
        </p:nvSpPr>
        <p:spPr>
          <a:xfrm>
            <a:off x="2276475" y="3105475"/>
            <a:ext cx="1998345" cy="20529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80CF2C4-F1A6-43C7-B642-A4AB873796A0}"/>
              </a:ext>
            </a:extLst>
          </p:cNvPr>
          <p:cNvSpPr/>
          <p:nvPr/>
        </p:nvSpPr>
        <p:spPr>
          <a:xfrm>
            <a:off x="2665095" y="5102635"/>
            <a:ext cx="2981325" cy="106231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AD3CEE7-CFC0-4A12-A24C-1FDA6A21D2E2}"/>
              </a:ext>
            </a:extLst>
          </p:cNvPr>
          <p:cNvSpPr/>
          <p:nvPr/>
        </p:nvSpPr>
        <p:spPr>
          <a:xfrm>
            <a:off x="2947035" y="3000964"/>
            <a:ext cx="1678305" cy="1062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1A6E90C-34D0-4CD5-9C3D-765BC717A889}"/>
              </a:ext>
            </a:extLst>
          </p:cNvPr>
          <p:cNvSpPr/>
          <p:nvPr/>
        </p:nvSpPr>
        <p:spPr>
          <a:xfrm>
            <a:off x="4148137" y="2896214"/>
            <a:ext cx="3898583" cy="106231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4B968CF-AD38-4C8A-A410-91D86D9106B6}"/>
              </a:ext>
            </a:extLst>
          </p:cNvPr>
          <p:cNvSpPr/>
          <p:nvPr/>
        </p:nvSpPr>
        <p:spPr>
          <a:xfrm>
            <a:off x="4625340" y="5703418"/>
            <a:ext cx="3131820" cy="362102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12377BB-6BE9-475A-B62A-061CF905BD34}"/>
              </a:ext>
            </a:extLst>
          </p:cNvPr>
          <p:cNvSpPr/>
          <p:nvPr/>
        </p:nvSpPr>
        <p:spPr>
          <a:xfrm>
            <a:off x="5073015" y="6170780"/>
            <a:ext cx="1609725" cy="1081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FE02F4F-B9F4-4D6A-81D1-D03D7A3894AA}"/>
              </a:ext>
            </a:extLst>
          </p:cNvPr>
          <p:cNvSpPr/>
          <p:nvPr/>
        </p:nvSpPr>
        <p:spPr>
          <a:xfrm>
            <a:off x="6097428" y="6384140"/>
            <a:ext cx="2055972" cy="176680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26C86D3-54CB-4F4C-9457-A31C51EA8F3C}"/>
              </a:ext>
            </a:extLst>
          </p:cNvPr>
          <p:cNvCxnSpPr>
            <a:cxnSpLocks/>
          </p:cNvCxnSpPr>
          <p:nvPr/>
        </p:nvCxnSpPr>
        <p:spPr>
          <a:xfrm>
            <a:off x="1095375" y="4115250"/>
            <a:ext cx="2466360" cy="44416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E5093D2B-0AC3-4CC8-8788-F631182DE761}"/>
              </a:ext>
            </a:extLst>
          </p:cNvPr>
          <p:cNvCxnSpPr>
            <a:cxnSpLocks/>
          </p:cNvCxnSpPr>
          <p:nvPr/>
        </p:nvCxnSpPr>
        <p:spPr>
          <a:xfrm flipV="1">
            <a:off x="1095374" y="4188542"/>
            <a:ext cx="2466361" cy="2844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>
            <a:extLst>
              <a:ext uri="{FF2B5EF4-FFF2-40B4-BE49-F238E27FC236}">
                <a16:creationId xmlns:a16="http://schemas.microsoft.com/office/drawing/2014/main" id="{7F09DB3B-8F85-4CC7-A450-2E39C71817A8}"/>
              </a:ext>
            </a:extLst>
          </p:cNvPr>
          <p:cNvGrpSpPr/>
          <p:nvPr/>
        </p:nvGrpSpPr>
        <p:grpSpPr>
          <a:xfrm>
            <a:off x="2430717" y="4972814"/>
            <a:ext cx="3434840" cy="339371"/>
            <a:chOff x="2457141" y="4930552"/>
            <a:chExt cx="2466361" cy="444163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DA6B7512-5A06-491A-B936-CDE817530C9D}"/>
                </a:ext>
              </a:extLst>
            </p:cNvPr>
            <p:cNvCxnSpPr>
              <a:cxnSpLocks/>
            </p:cNvCxnSpPr>
            <p:nvPr/>
          </p:nvCxnSpPr>
          <p:spPr>
            <a:xfrm>
              <a:off x="2457142" y="4930552"/>
              <a:ext cx="2466360" cy="44416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5DD5E0EF-1FB1-4954-A6D9-24D9FDFE131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457141" y="5003844"/>
              <a:ext cx="2466361" cy="2844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8271084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/>
          <p:nvPr/>
        </p:nvSpPr>
        <p:spPr>
          <a:xfrm>
            <a:off x="701040" y="1802949"/>
            <a:ext cx="7753199" cy="18389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1A05980-6448-4578-A0CD-441AF9802ABC}"/>
              </a:ext>
            </a:extLst>
          </p:cNvPr>
          <p:cNvSpPr/>
          <p:nvPr/>
        </p:nvSpPr>
        <p:spPr>
          <a:xfrm>
            <a:off x="701040" y="1545815"/>
            <a:ext cx="7753198" cy="257134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DC30A2A-D6A4-441C-A6D2-48A8093D2D2F}"/>
              </a:ext>
            </a:extLst>
          </p:cNvPr>
          <p:cNvSpPr/>
          <p:nvPr/>
        </p:nvSpPr>
        <p:spPr>
          <a:xfrm>
            <a:off x="1095375" y="3419661"/>
            <a:ext cx="2105025" cy="22098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2ECECD9-5867-433F-AA14-14B41AA01157}"/>
              </a:ext>
            </a:extLst>
          </p:cNvPr>
          <p:cNvSpPr/>
          <p:nvPr/>
        </p:nvSpPr>
        <p:spPr>
          <a:xfrm>
            <a:off x="1346835" y="4115250"/>
            <a:ext cx="2105025" cy="456749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B6EF7B1-2047-4F79-BACF-4D917FCB8BCF}"/>
              </a:ext>
            </a:extLst>
          </p:cNvPr>
          <p:cNvSpPr/>
          <p:nvPr/>
        </p:nvSpPr>
        <p:spPr>
          <a:xfrm>
            <a:off x="1765935" y="3313674"/>
            <a:ext cx="5358765" cy="106231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82C8DC5-E10F-4DB6-B1E1-C038B3D80E3F}"/>
              </a:ext>
            </a:extLst>
          </p:cNvPr>
          <p:cNvSpPr/>
          <p:nvPr/>
        </p:nvSpPr>
        <p:spPr>
          <a:xfrm>
            <a:off x="2276475" y="3105475"/>
            <a:ext cx="1998345" cy="20529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80CF2C4-F1A6-43C7-B642-A4AB873796A0}"/>
              </a:ext>
            </a:extLst>
          </p:cNvPr>
          <p:cNvSpPr/>
          <p:nvPr/>
        </p:nvSpPr>
        <p:spPr>
          <a:xfrm>
            <a:off x="2665095" y="5102635"/>
            <a:ext cx="2981325" cy="106231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AD3CEE7-CFC0-4A12-A24C-1FDA6A21D2E2}"/>
              </a:ext>
            </a:extLst>
          </p:cNvPr>
          <p:cNvSpPr/>
          <p:nvPr/>
        </p:nvSpPr>
        <p:spPr>
          <a:xfrm>
            <a:off x="2947035" y="3000964"/>
            <a:ext cx="1678305" cy="1062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1A6E90C-34D0-4CD5-9C3D-765BC717A889}"/>
              </a:ext>
            </a:extLst>
          </p:cNvPr>
          <p:cNvSpPr/>
          <p:nvPr/>
        </p:nvSpPr>
        <p:spPr>
          <a:xfrm>
            <a:off x="4148137" y="2896214"/>
            <a:ext cx="3898583" cy="106231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4B968CF-AD38-4C8A-A410-91D86D9106B6}"/>
              </a:ext>
            </a:extLst>
          </p:cNvPr>
          <p:cNvSpPr/>
          <p:nvPr/>
        </p:nvSpPr>
        <p:spPr>
          <a:xfrm>
            <a:off x="4625340" y="5703418"/>
            <a:ext cx="3131820" cy="362102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12377BB-6BE9-475A-B62A-061CF905BD34}"/>
              </a:ext>
            </a:extLst>
          </p:cNvPr>
          <p:cNvSpPr/>
          <p:nvPr/>
        </p:nvSpPr>
        <p:spPr>
          <a:xfrm>
            <a:off x="5073015" y="6170780"/>
            <a:ext cx="1609725" cy="1081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FE02F4F-B9F4-4D6A-81D1-D03D7A3894AA}"/>
              </a:ext>
            </a:extLst>
          </p:cNvPr>
          <p:cNvSpPr/>
          <p:nvPr/>
        </p:nvSpPr>
        <p:spPr>
          <a:xfrm>
            <a:off x="6097428" y="6384140"/>
            <a:ext cx="2055972" cy="176680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26C86D3-54CB-4F4C-9457-A31C51EA8F3C}"/>
              </a:ext>
            </a:extLst>
          </p:cNvPr>
          <p:cNvCxnSpPr>
            <a:cxnSpLocks/>
          </p:cNvCxnSpPr>
          <p:nvPr/>
        </p:nvCxnSpPr>
        <p:spPr>
          <a:xfrm>
            <a:off x="1095375" y="4115250"/>
            <a:ext cx="2466360" cy="44416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E5093D2B-0AC3-4CC8-8788-F631182DE761}"/>
              </a:ext>
            </a:extLst>
          </p:cNvPr>
          <p:cNvCxnSpPr>
            <a:cxnSpLocks/>
          </p:cNvCxnSpPr>
          <p:nvPr/>
        </p:nvCxnSpPr>
        <p:spPr>
          <a:xfrm flipV="1">
            <a:off x="1095374" y="4188542"/>
            <a:ext cx="2466361" cy="2844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>
            <a:extLst>
              <a:ext uri="{FF2B5EF4-FFF2-40B4-BE49-F238E27FC236}">
                <a16:creationId xmlns:a16="http://schemas.microsoft.com/office/drawing/2014/main" id="{7F09DB3B-8F85-4CC7-A450-2E39C71817A8}"/>
              </a:ext>
            </a:extLst>
          </p:cNvPr>
          <p:cNvGrpSpPr/>
          <p:nvPr/>
        </p:nvGrpSpPr>
        <p:grpSpPr>
          <a:xfrm>
            <a:off x="2430717" y="4972814"/>
            <a:ext cx="3434840" cy="339371"/>
            <a:chOff x="2457141" y="4930552"/>
            <a:chExt cx="2466361" cy="444163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DA6B7512-5A06-491A-B936-CDE817530C9D}"/>
                </a:ext>
              </a:extLst>
            </p:cNvPr>
            <p:cNvCxnSpPr>
              <a:cxnSpLocks/>
            </p:cNvCxnSpPr>
            <p:nvPr/>
          </p:nvCxnSpPr>
          <p:spPr>
            <a:xfrm>
              <a:off x="2457142" y="4930552"/>
              <a:ext cx="2466360" cy="44416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5DD5E0EF-1FB1-4954-A6D9-24D9FDFE131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457141" y="5003844"/>
              <a:ext cx="2466361" cy="2844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33E0596A-00C5-4451-9F14-581506079500}"/>
              </a:ext>
            </a:extLst>
          </p:cNvPr>
          <p:cNvGrpSpPr/>
          <p:nvPr/>
        </p:nvGrpSpPr>
        <p:grpSpPr>
          <a:xfrm>
            <a:off x="4445317" y="5702930"/>
            <a:ext cx="3434840" cy="339371"/>
            <a:chOff x="2457141" y="4930552"/>
            <a:chExt cx="2466361" cy="444163"/>
          </a:xfrm>
        </p:grpSpPr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0BEB674-1BC4-4DA7-B7F5-C3DC8370BE35}"/>
                </a:ext>
              </a:extLst>
            </p:cNvPr>
            <p:cNvCxnSpPr>
              <a:cxnSpLocks/>
            </p:cNvCxnSpPr>
            <p:nvPr/>
          </p:nvCxnSpPr>
          <p:spPr>
            <a:xfrm>
              <a:off x="2457142" y="4930552"/>
              <a:ext cx="2466360" cy="44416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27600DA6-25AC-4CA2-8A10-A32C92C756A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457141" y="5003844"/>
              <a:ext cx="2466361" cy="2844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Title 6">
            <a:extLst>
              <a:ext uri="{FF2B5EF4-FFF2-40B4-BE49-F238E27FC236}">
                <a16:creationId xmlns:a16="http://schemas.microsoft.com/office/drawing/2014/main" id="{2E4F8633-E948-4519-A700-007A88F6A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86824077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/>
          <p:nvPr/>
        </p:nvSpPr>
        <p:spPr>
          <a:xfrm>
            <a:off x="701040" y="1802949"/>
            <a:ext cx="7753199" cy="18389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1A05980-6448-4578-A0CD-441AF9802ABC}"/>
              </a:ext>
            </a:extLst>
          </p:cNvPr>
          <p:cNvSpPr/>
          <p:nvPr/>
        </p:nvSpPr>
        <p:spPr>
          <a:xfrm>
            <a:off x="701040" y="1545815"/>
            <a:ext cx="7753198" cy="257134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DC30A2A-D6A4-441C-A6D2-48A8093D2D2F}"/>
              </a:ext>
            </a:extLst>
          </p:cNvPr>
          <p:cNvSpPr/>
          <p:nvPr/>
        </p:nvSpPr>
        <p:spPr>
          <a:xfrm>
            <a:off x="1095375" y="3419661"/>
            <a:ext cx="2105025" cy="22098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2ECECD9-5867-433F-AA14-14B41AA01157}"/>
              </a:ext>
            </a:extLst>
          </p:cNvPr>
          <p:cNvSpPr/>
          <p:nvPr/>
        </p:nvSpPr>
        <p:spPr>
          <a:xfrm>
            <a:off x="1346835" y="4115250"/>
            <a:ext cx="2105025" cy="456749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B6EF7B1-2047-4F79-BACF-4D917FCB8BCF}"/>
              </a:ext>
            </a:extLst>
          </p:cNvPr>
          <p:cNvSpPr/>
          <p:nvPr/>
        </p:nvSpPr>
        <p:spPr>
          <a:xfrm>
            <a:off x="1765935" y="3313674"/>
            <a:ext cx="5358765" cy="106231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82C8DC5-E10F-4DB6-B1E1-C038B3D80E3F}"/>
              </a:ext>
            </a:extLst>
          </p:cNvPr>
          <p:cNvSpPr/>
          <p:nvPr/>
        </p:nvSpPr>
        <p:spPr>
          <a:xfrm>
            <a:off x="2276475" y="3105475"/>
            <a:ext cx="1998345" cy="20529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80CF2C4-F1A6-43C7-B642-A4AB873796A0}"/>
              </a:ext>
            </a:extLst>
          </p:cNvPr>
          <p:cNvSpPr/>
          <p:nvPr/>
        </p:nvSpPr>
        <p:spPr>
          <a:xfrm>
            <a:off x="2665095" y="5102635"/>
            <a:ext cx="2981325" cy="106231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AD3CEE7-CFC0-4A12-A24C-1FDA6A21D2E2}"/>
              </a:ext>
            </a:extLst>
          </p:cNvPr>
          <p:cNvSpPr/>
          <p:nvPr/>
        </p:nvSpPr>
        <p:spPr>
          <a:xfrm>
            <a:off x="2947035" y="3000964"/>
            <a:ext cx="1678305" cy="1062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1A6E90C-34D0-4CD5-9C3D-765BC717A889}"/>
              </a:ext>
            </a:extLst>
          </p:cNvPr>
          <p:cNvSpPr/>
          <p:nvPr/>
        </p:nvSpPr>
        <p:spPr>
          <a:xfrm>
            <a:off x="4148137" y="2896214"/>
            <a:ext cx="3898583" cy="106231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4B968CF-AD38-4C8A-A410-91D86D9106B6}"/>
              </a:ext>
            </a:extLst>
          </p:cNvPr>
          <p:cNvSpPr/>
          <p:nvPr/>
        </p:nvSpPr>
        <p:spPr>
          <a:xfrm>
            <a:off x="4625340" y="5703418"/>
            <a:ext cx="3131820" cy="362102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12377BB-6BE9-475A-B62A-061CF905BD34}"/>
              </a:ext>
            </a:extLst>
          </p:cNvPr>
          <p:cNvSpPr/>
          <p:nvPr/>
        </p:nvSpPr>
        <p:spPr>
          <a:xfrm>
            <a:off x="5073015" y="2786023"/>
            <a:ext cx="1609725" cy="1081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FE02F4F-B9F4-4D6A-81D1-D03D7A3894AA}"/>
              </a:ext>
            </a:extLst>
          </p:cNvPr>
          <p:cNvSpPr/>
          <p:nvPr/>
        </p:nvSpPr>
        <p:spPr>
          <a:xfrm>
            <a:off x="6097428" y="6384140"/>
            <a:ext cx="2055972" cy="176680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26C86D3-54CB-4F4C-9457-A31C51EA8F3C}"/>
              </a:ext>
            </a:extLst>
          </p:cNvPr>
          <p:cNvCxnSpPr>
            <a:cxnSpLocks/>
          </p:cNvCxnSpPr>
          <p:nvPr/>
        </p:nvCxnSpPr>
        <p:spPr>
          <a:xfrm>
            <a:off x="1095375" y="4115250"/>
            <a:ext cx="2466360" cy="44416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E5093D2B-0AC3-4CC8-8788-F631182DE761}"/>
              </a:ext>
            </a:extLst>
          </p:cNvPr>
          <p:cNvCxnSpPr>
            <a:cxnSpLocks/>
          </p:cNvCxnSpPr>
          <p:nvPr/>
        </p:nvCxnSpPr>
        <p:spPr>
          <a:xfrm flipV="1">
            <a:off x="1095374" y="4188542"/>
            <a:ext cx="2466361" cy="2844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>
            <a:extLst>
              <a:ext uri="{FF2B5EF4-FFF2-40B4-BE49-F238E27FC236}">
                <a16:creationId xmlns:a16="http://schemas.microsoft.com/office/drawing/2014/main" id="{7F09DB3B-8F85-4CC7-A450-2E39C71817A8}"/>
              </a:ext>
            </a:extLst>
          </p:cNvPr>
          <p:cNvGrpSpPr/>
          <p:nvPr/>
        </p:nvGrpSpPr>
        <p:grpSpPr>
          <a:xfrm>
            <a:off x="2430717" y="4972814"/>
            <a:ext cx="3434840" cy="339371"/>
            <a:chOff x="2457141" y="4930552"/>
            <a:chExt cx="2466361" cy="444163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DA6B7512-5A06-491A-B936-CDE817530C9D}"/>
                </a:ext>
              </a:extLst>
            </p:cNvPr>
            <p:cNvCxnSpPr>
              <a:cxnSpLocks/>
            </p:cNvCxnSpPr>
            <p:nvPr/>
          </p:nvCxnSpPr>
          <p:spPr>
            <a:xfrm>
              <a:off x="2457142" y="4930552"/>
              <a:ext cx="2466360" cy="44416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5DD5E0EF-1FB1-4954-A6D9-24D9FDFE131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457141" y="5003844"/>
              <a:ext cx="2466361" cy="2844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33E0596A-00C5-4451-9F14-581506079500}"/>
              </a:ext>
            </a:extLst>
          </p:cNvPr>
          <p:cNvGrpSpPr/>
          <p:nvPr/>
        </p:nvGrpSpPr>
        <p:grpSpPr>
          <a:xfrm>
            <a:off x="4445317" y="5702930"/>
            <a:ext cx="3434840" cy="339371"/>
            <a:chOff x="2457141" y="4930552"/>
            <a:chExt cx="2466361" cy="444163"/>
          </a:xfrm>
        </p:grpSpPr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0BEB674-1BC4-4DA7-B7F5-C3DC8370BE35}"/>
                </a:ext>
              </a:extLst>
            </p:cNvPr>
            <p:cNvCxnSpPr>
              <a:cxnSpLocks/>
            </p:cNvCxnSpPr>
            <p:nvPr/>
          </p:nvCxnSpPr>
          <p:spPr>
            <a:xfrm>
              <a:off x="2457142" y="4930552"/>
              <a:ext cx="2466360" cy="44416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27600DA6-25AC-4CA2-8A10-A32C92C756A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457141" y="5003844"/>
              <a:ext cx="2466361" cy="2844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Title 6">
            <a:extLst>
              <a:ext uri="{FF2B5EF4-FFF2-40B4-BE49-F238E27FC236}">
                <a16:creationId xmlns:a16="http://schemas.microsoft.com/office/drawing/2014/main" id="{0F66F821-8C34-4918-89D7-681A84872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48979659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/>
          <p:nvPr/>
        </p:nvSpPr>
        <p:spPr>
          <a:xfrm>
            <a:off x="701040" y="1802949"/>
            <a:ext cx="7753199" cy="18389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1A05980-6448-4578-A0CD-441AF9802ABC}"/>
              </a:ext>
            </a:extLst>
          </p:cNvPr>
          <p:cNvSpPr/>
          <p:nvPr/>
        </p:nvSpPr>
        <p:spPr>
          <a:xfrm>
            <a:off x="701040" y="1545815"/>
            <a:ext cx="7753198" cy="257134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DC30A2A-D6A4-441C-A6D2-48A8093D2D2F}"/>
              </a:ext>
            </a:extLst>
          </p:cNvPr>
          <p:cNvSpPr/>
          <p:nvPr/>
        </p:nvSpPr>
        <p:spPr>
          <a:xfrm>
            <a:off x="1095375" y="3419661"/>
            <a:ext cx="2105025" cy="22098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2ECECD9-5867-433F-AA14-14B41AA01157}"/>
              </a:ext>
            </a:extLst>
          </p:cNvPr>
          <p:cNvSpPr/>
          <p:nvPr/>
        </p:nvSpPr>
        <p:spPr>
          <a:xfrm>
            <a:off x="1346835" y="4115250"/>
            <a:ext cx="2105025" cy="456749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B6EF7B1-2047-4F79-BACF-4D917FCB8BCF}"/>
              </a:ext>
            </a:extLst>
          </p:cNvPr>
          <p:cNvSpPr/>
          <p:nvPr/>
        </p:nvSpPr>
        <p:spPr>
          <a:xfrm>
            <a:off x="1765935" y="3313674"/>
            <a:ext cx="5358765" cy="106231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82C8DC5-E10F-4DB6-B1E1-C038B3D80E3F}"/>
              </a:ext>
            </a:extLst>
          </p:cNvPr>
          <p:cNvSpPr/>
          <p:nvPr/>
        </p:nvSpPr>
        <p:spPr>
          <a:xfrm>
            <a:off x="2276475" y="3105475"/>
            <a:ext cx="1998345" cy="20529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80CF2C4-F1A6-43C7-B642-A4AB873796A0}"/>
              </a:ext>
            </a:extLst>
          </p:cNvPr>
          <p:cNvSpPr/>
          <p:nvPr/>
        </p:nvSpPr>
        <p:spPr>
          <a:xfrm>
            <a:off x="2665095" y="5102635"/>
            <a:ext cx="2981325" cy="106231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AD3CEE7-CFC0-4A12-A24C-1FDA6A21D2E2}"/>
              </a:ext>
            </a:extLst>
          </p:cNvPr>
          <p:cNvSpPr/>
          <p:nvPr/>
        </p:nvSpPr>
        <p:spPr>
          <a:xfrm>
            <a:off x="2947035" y="3000964"/>
            <a:ext cx="1678305" cy="1062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1A6E90C-34D0-4CD5-9C3D-765BC717A889}"/>
              </a:ext>
            </a:extLst>
          </p:cNvPr>
          <p:cNvSpPr/>
          <p:nvPr/>
        </p:nvSpPr>
        <p:spPr>
          <a:xfrm>
            <a:off x="4148137" y="2896214"/>
            <a:ext cx="3898583" cy="106231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4B968CF-AD38-4C8A-A410-91D86D9106B6}"/>
              </a:ext>
            </a:extLst>
          </p:cNvPr>
          <p:cNvSpPr/>
          <p:nvPr/>
        </p:nvSpPr>
        <p:spPr>
          <a:xfrm>
            <a:off x="4625340" y="5703418"/>
            <a:ext cx="3131820" cy="362102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12377BB-6BE9-475A-B62A-061CF905BD34}"/>
              </a:ext>
            </a:extLst>
          </p:cNvPr>
          <p:cNvSpPr/>
          <p:nvPr/>
        </p:nvSpPr>
        <p:spPr>
          <a:xfrm>
            <a:off x="5073015" y="2786023"/>
            <a:ext cx="1609725" cy="1081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FE02F4F-B9F4-4D6A-81D1-D03D7A3894AA}"/>
              </a:ext>
            </a:extLst>
          </p:cNvPr>
          <p:cNvSpPr/>
          <p:nvPr/>
        </p:nvSpPr>
        <p:spPr>
          <a:xfrm>
            <a:off x="6097428" y="6384140"/>
            <a:ext cx="2055972" cy="176680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26C86D3-54CB-4F4C-9457-A31C51EA8F3C}"/>
              </a:ext>
            </a:extLst>
          </p:cNvPr>
          <p:cNvCxnSpPr>
            <a:cxnSpLocks/>
          </p:cNvCxnSpPr>
          <p:nvPr/>
        </p:nvCxnSpPr>
        <p:spPr>
          <a:xfrm>
            <a:off x="1095375" y="4115250"/>
            <a:ext cx="2466360" cy="44416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E5093D2B-0AC3-4CC8-8788-F631182DE761}"/>
              </a:ext>
            </a:extLst>
          </p:cNvPr>
          <p:cNvCxnSpPr>
            <a:cxnSpLocks/>
          </p:cNvCxnSpPr>
          <p:nvPr/>
        </p:nvCxnSpPr>
        <p:spPr>
          <a:xfrm flipV="1">
            <a:off x="1095374" y="4188542"/>
            <a:ext cx="2466361" cy="2844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>
            <a:extLst>
              <a:ext uri="{FF2B5EF4-FFF2-40B4-BE49-F238E27FC236}">
                <a16:creationId xmlns:a16="http://schemas.microsoft.com/office/drawing/2014/main" id="{7F09DB3B-8F85-4CC7-A450-2E39C71817A8}"/>
              </a:ext>
            </a:extLst>
          </p:cNvPr>
          <p:cNvGrpSpPr/>
          <p:nvPr/>
        </p:nvGrpSpPr>
        <p:grpSpPr>
          <a:xfrm>
            <a:off x="2430717" y="4972814"/>
            <a:ext cx="3434840" cy="339371"/>
            <a:chOff x="2457141" y="4930552"/>
            <a:chExt cx="2466361" cy="444163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DA6B7512-5A06-491A-B936-CDE817530C9D}"/>
                </a:ext>
              </a:extLst>
            </p:cNvPr>
            <p:cNvCxnSpPr>
              <a:cxnSpLocks/>
            </p:cNvCxnSpPr>
            <p:nvPr/>
          </p:nvCxnSpPr>
          <p:spPr>
            <a:xfrm>
              <a:off x="2457142" y="4930552"/>
              <a:ext cx="2466360" cy="44416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5DD5E0EF-1FB1-4954-A6D9-24D9FDFE131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457141" y="5003844"/>
              <a:ext cx="2466361" cy="2844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33E0596A-00C5-4451-9F14-581506079500}"/>
              </a:ext>
            </a:extLst>
          </p:cNvPr>
          <p:cNvGrpSpPr/>
          <p:nvPr/>
        </p:nvGrpSpPr>
        <p:grpSpPr>
          <a:xfrm>
            <a:off x="4445317" y="5702930"/>
            <a:ext cx="3434840" cy="339371"/>
            <a:chOff x="2457141" y="4930552"/>
            <a:chExt cx="2466361" cy="444163"/>
          </a:xfrm>
        </p:grpSpPr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0BEB674-1BC4-4DA7-B7F5-C3DC8370BE35}"/>
                </a:ext>
              </a:extLst>
            </p:cNvPr>
            <p:cNvCxnSpPr>
              <a:cxnSpLocks/>
            </p:cNvCxnSpPr>
            <p:nvPr/>
          </p:nvCxnSpPr>
          <p:spPr>
            <a:xfrm>
              <a:off x="2457142" y="4930552"/>
              <a:ext cx="2466360" cy="44416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27600DA6-25AC-4CA2-8A10-A32C92C756A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457141" y="5003844"/>
              <a:ext cx="2466361" cy="2844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0E306567-46DE-4852-B5FD-0F3F0917AE61}"/>
              </a:ext>
            </a:extLst>
          </p:cNvPr>
          <p:cNvGrpSpPr/>
          <p:nvPr/>
        </p:nvGrpSpPr>
        <p:grpSpPr>
          <a:xfrm>
            <a:off x="5407280" y="6302794"/>
            <a:ext cx="3434840" cy="339371"/>
            <a:chOff x="2457141" y="4930552"/>
            <a:chExt cx="2466361" cy="444163"/>
          </a:xfrm>
        </p:grpSpPr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C5AC259F-665E-4EF8-9551-87BACEF53604}"/>
                </a:ext>
              </a:extLst>
            </p:cNvPr>
            <p:cNvCxnSpPr>
              <a:cxnSpLocks/>
            </p:cNvCxnSpPr>
            <p:nvPr/>
          </p:nvCxnSpPr>
          <p:spPr>
            <a:xfrm>
              <a:off x="2457142" y="4930552"/>
              <a:ext cx="2466360" cy="44416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B17774A-E1CC-4937-888B-90642C433F8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457141" y="5003844"/>
              <a:ext cx="2466361" cy="2844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Title 6">
            <a:extLst>
              <a:ext uri="{FF2B5EF4-FFF2-40B4-BE49-F238E27FC236}">
                <a16:creationId xmlns:a16="http://schemas.microsoft.com/office/drawing/2014/main" id="{C6930D7B-369D-4567-8309-A1F561B5A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56723830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CE330459-9711-40BE-BD31-6403615B24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Dynamic program</a:t>
            </a:r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36879214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/>
          <p:nvPr/>
        </p:nvSpPr>
        <p:spPr>
          <a:xfrm>
            <a:off x="4532965" y="1610544"/>
            <a:ext cx="375920" cy="18389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18"/>
          <p:cNvSpPr txBox="1"/>
          <p:nvPr/>
        </p:nvSpPr>
        <p:spPr>
          <a:xfrm>
            <a:off x="3526619" y="3086350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 EUR</a:t>
            </a:r>
          </a:p>
        </p:txBody>
      </p:sp>
      <p:sp>
        <p:nvSpPr>
          <p:cNvPr id="8" name="TextBox 19"/>
          <p:cNvSpPr txBox="1"/>
          <p:nvPr/>
        </p:nvSpPr>
        <p:spPr>
          <a:xfrm>
            <a:off x="3526618" y="2309084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 EUR</a:t>
            </a:r>
          </a:p>
        </p:txBody>
      </p:sp>
      <p:cxnSp>
        <p:nvCxnSpPr>
          <p:cNvPr id="9" name="8 Conector recto"/>
          <p:cNvCxnSpPr/>
          <p:nvPr/>
        </p:nvCxnSpPr>
        <p:spPr>
          <a:xfrm>
            <a:off x="3182191" y="3455682"/>
            <a:ext cx="1083733" cy="0"/>
          </a:xfrm>
          <a:prstGeom prst="line">
            <a:avLst/>
          </a:prstGeom>
          <a:solidFill>
            <a:schemeClr val="bg1">
              <a:lumMod val="85000"/>
            </a:schemeClr>
          </a:solidFill>
          <a:ln w="28575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10" name="TextBox 17"/>
          <p:cNvSpPr txBox="1"/>
          <p:nvPr/>
        </p:nvSpPr>
        <p:spPr>
          <a:xfrm>
            <a:off x="3435103" y="3640348"/>
            <a:ext cx="856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12 EUR</a:t>
            </a:r>
          </a:p>
        </p:txBody>
      </p:sp>
      <p:sp>
        <p:nvSpPr>
          <p:cNvPr id="11" name="TextBox 20"/>
          <p:cNvSpPr txBox="1"/>
          <p:nvPr/>
        </p:nvSpPr>
        <p:spPr>
          <a:xfrm>
            <a:off x="3503887" y="1856171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 EUR</a:t>
            </a:r>
          </a:p>
        </p:txBody>
      </p:sp>
      <p:sp>
        <p:nvSpPr>
          <p:cNvPr id="12" name="Rectangle 6"/>
          <p:cNvSpPr/>
          <p:nvPr/>
        </p:nvSpPr>
        <p:spPr>
          <a:xfrm>
            <a:off x="4532965" y="2749139"/>
            <a:ext cx="375920" cy="708898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1"/>
          <p:cNvSpPr/>
          <p:nvPr/>
        </p:nvSpPr>
        <p:spPr>
          <a:xfrm>
            <a:off x="4532965" y="1892445"/>
            <a:ext cx="375920" cy="345916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7"/>
          <p:cNvSpPr/>
          <p:nvPr/>
        </p:nvSpPr>
        <p:spPr>
          <a:xfrm>
            <a:off x="4532965" y="2238361"/>
            <a:ext cx="375920" cy="510778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27799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02016FB-034F-4D4C-84E3-1D9F6F4F5547}"/>
              </a:ext>
            </a:extLst>
          </p:cNvPr>
          <p:cNvSpPr/>
          <p:nvPr/>
        </p:nvSpPr>
        <p:spPr>
          <a:xfrm>
            <a:off x="4151610" y="1545815"/>
            <a:ext cx="4306098" cy="2094826"/>
          </a:xfrm>
          <a:prstGeom prst="rect">
            <a:avLst/>
          </a:prstGeom>
          <a:gradFill flip="none" rotWithShape="1">
            <a:gsLst>
              <a:gs pos="0">
                <a:schemeClr val="accent6">
                  <a:tint val="66000"/>
                  <a:satMod val="160000"/>
                </a:schemeClr>
              </a:gs>
              <a:gs pos="50000">
                <a:schemeClr val="accent6">
                  <a:tint val="44500"/>
                  <a:satMod val="160000"/>
                </a:schemeClr>
              </a:gs>
              <a:gs pos="100000">
                <a:schemeClr val="accent6"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/>
          </a:p>
        </p:txBody>
      </p:sp>
      <p:sp>
        <p:nvSpPr>
          <p:cNvPr id="4" name="Rectangle 8"/>
          <p:cNvSpPr/>
          <p:nvPr/>
        </p:nvSpPr>
        <p:spPr>
          <a:xfrm>
            <a:off x="701040" y="1802949"/>
            <a:ext cx="7753199" cy="18389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1A05980-6448-4578-A0CD-441AF9802ABC}"/>
              </a:ext>
            </a:extLst>
          </p:cNvPr>
          <p:cNvSpPr/>
          <p:nvPr/>
        </p:nvSpPr>
        <p:spPr>
          <a:xfrm>
            <a:off x="701040" y="1545815"/>
            <a:ext cx="7753198" cy="257134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DC30A2A-D6A4-441C-A6D2-48A8093D2D2F}"/>
              </a:ext>
            </a:extLst>
          </p:cNvPr>
          <p:cNvSpPr/>
          <p:nvPr/>
        </p:nvSpPr>
        <p:spPr>
          <a:xfrm>
            <a:off x="1095375" y="3419661"/>
            <a:ext cx="2105025" cy="22098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2ECECD9-5867-433F-AA14-14B41AA01157}"/>
              </a:ext>
            </a:extLst>
          </p:cNvPr>
          <p:cNvSpPr/>
          <p:nvPr/>
        </p:nvSpPr>
        <p:spPr>
          <a:xfrm>
            <a:off x="1346835" y="4115250"/>
            <a:ext cx="2105025" cy="456749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B6EF7B1-2047-4F79-BACF-4D917FCB8BCF}"/>
              </a:ext>
            </a:extLst>
          </p:cNvPr>
          <p:cNvSpPr/>
          <p:nvPr/>
        </p:nvSpPr>
        <p:spPr>
          <a:xfrm>
            <a:off x="1765935" y="3313674"/>
            <a:ext cx="5358765" cy="106231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82C8DC5-E10F-4DB6-B1E1-C038B3D80E3F}"/>
              </a:ext>
            </a:extLst>
          </p:cNvPr>
          <p:cNvSpPr/>
          <p:nvPr/>
        </p:nvSpPr>
        <p:spPr>
          <a:xfrm>
            <a:off x="2276475" y="3105475"/>
            <a:ext cx="1998345" cy="20529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80CF2C4-F1A6-43C7-B642-A4AB873796A0}"/>
              </a:ext>
            </a:extLst>
          </p:cNvPr>
          <p:cNvSpPr/>
          <p:nvPr/>
        </p:nvSpPr>
        <p:spPr>
          <a:xfrm>
            <a:off x="2665095" y="5102635"/>
            <a:ext cx="2981325" cy="106231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AD3CEE7-CFC0-4A12-A24C-1FDA6A21D2E2}"/>
              </a:ext>
            </a:extLst>
          </p:cNvPr>
          <p:cNvSpPr/>
          <p:nvPr/>
        </p:nvSpPr>
        <p:spPr>
          <a:xfrm>
            <a:off x="2947035" y="3000964"/>
            <a:ext cx="1678305" cy="1062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1A6E90C-34D0-4CD5-9C3D-765BC717A889}"/>
              </a:ext>
            </a:extLst>
          </p:cNvPr>
          <p:cNvSpPr/>
          <p:nvPr/>
        </p:nvSpPr>
        <p:spPr>
          <a:xfrm>
            <a:off x="4148137" y="5491927"/>
            <a:ext cx="3898583" cy="106231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4B968CF-AD38-4C8A-A410-91D86D9106B6}"/>
              </a:ext>
            </a:extLst>
          </p:cNvPr>
          <p:cNvSpPr/>
          <p:nvPr/>
        </p:nvSpPr>
        <p:spPr>
          <a:xfrm>
            <a:off x="4625340" y="5703418"/>
            <a:ext cx="3131820" cy="362102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12377BB-6BE9-475A-B62A-061CF905BD34}"/>
              </a:ext>
            </a:extLst>
          </p:cNvPr>
          <p:cNvSpPr/>
          <p:nvPr/>
        </p:nvSpPr>
        <p:spPr>
          <a:xfrm>
            <a:off x="5073015" y="6170780"/>
            <a:ext cx="1609725" cy="1081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FE02F4F-B9F4-4D6A-81D1-D03D7A3894AA}"/>
              </a:ext>
            </a:extLst>
          </p:cNvPr>
          <p:cNvSpPr/>
          <p:nvPr/>
        </p:nvSpPr>
        <p:spPr>
          <a:xfrm>
            <a:off x="6097428" y="6384140"/>
            <a:ext cx="2055972" cy="176680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26C86D3-54CB-4F4C-9457-A31C51EA8F3C}"/>
              </a:ext>
            </a:extLst>
          </p:cNvPr>
          <p:cNvCxnSpPr>
            <a:cxnSpLocks/>
          </p:cNvCxnSpPr>
          <p:nvPr/>
        </p:nvCxnSpPr>
        <p:spPr>
          <a:xfrm>
            <a:off x="1095375" y="4115250"/>
            <a:ext cx="2466360" cy="44416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E5093D2B-0AC3-4CC8-8788-F631182DE761}"/>
              </a:ext>
            </a:extLst>
          </p:cNvPr>
          <p:cNvCxnSpPr>
            <a:cxnSpLocks/>
          </p:cNvCxnSpPr>
          <p:nvPr/>
        </p:nvCxnSpPr>
        <p:spPr>
          <a:xfrm flipV="1">
            <a:off x="1095374" y="4188542"/>
            <a:ext cx="2466361" cy="2844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>
            <a:extLst>
              <a:ext uri="{FF2B5EF4-FFF2-40B4-BE49-F238E27FC236}">
                <a16:creationId xmlns:a16="http://schemas.microsoft.com/office/drawing/2014/main" id="{7F09DB3B-8F85-4CC7-A450-2E39C71817A8}"/>
              </a:ext>
            </a:extLst>
          </p:cNvPr>
          <p:cNvGrpSpPr/>
          <p:nvPr/>
        </p:nvGrpSpPr>
        <p:grpSpPr>
          <a:xfrm>
            <a:off x="2430717" y="4972814"/>
            <a:ext cx="3434840" cy="339371"/>
            <a:chOff x="2457141" y="4930552"/>
            <a:chExt cx="2466361" cy="444163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DA6B7512-5A06-491A-B936-CDE817530C9D}"/>
                </a:ext>
              </a:extLst>
            </p:cNvPr>
            <p:cNvCxnSpPr>
              <a:cxnSpLocks/>
            </p:cNvCxnSpPr>
            <p:nvPr/>
          </p:nvCxnSpPr>
          <p:spPr>
            <a:xfrm>
              <a:off x="2457142" y="4930552"/>
              <a:ext cx="2466360" cy="44416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5DD5E0EF-1FB1-4954-A6D9-24D9FDFE131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457141" y="5003844"/>
              <a:ext cx="2466361" cy="2844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Title 6">
            <a:extLst>
              <a:ext uri="{FF2B5EF4-FFF2-40B4-BE49-F238E27FC236}">
                <a16:creationId xmlns:a16="http://schemas.microsoft.com/office/drawing/2014/main" id="{CE330459-9711-40BE-BD31-6403615B24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Dynamic program</a:t>
            </a:r>
            <a:endParaRPr lang="en-NL" dirty="0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4A861845-80B0-4921-90CA-FF763574D260}"/>
              </a:ext>
            </a:extLst>
          </p:cNvPr>
          <p:cNvCxnSpPr>
            <a:cxnSpLocks/>
          </p:cNvCxnSpPr>
          <p:nvPr/>
        </p:nvCxnSpPr>
        <p:spPr>
          <a:xfrm>
            <a:off x="4154928" y="1378826"/>
            <a:ext cx="0" cy="5235826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2088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" grpId="0" animBg="1"/>
      <p:bldP spid="15" grpId="0" animBg="1"/>
      <p:bldP spid="18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02016FB-034F-4D4C-84E3-1D9F6F4F5547}"/>
              </a:ext>
            </a:extLst>
          </p:cNvPr>
          <p:cNvSpPr/>
          <p:nvPr/>
        </p:nvSpPr>
        <p:spPr>
          <a:xfrm>
            <a:off x="4151610" y="1545815"/>
            <a:ext cx="4306098" cy="2094826"/>
          </a:xfrm>
          <a:prstGeom prst="rect">
            <a:avLst/>
          </a:prstGeom>
          <a:gradFill flip="none" rotWithShape="1">
            <a:gsLst>
              <a:gs pos="0">
                <a:schemeClr val="accent6">
                  <a:tint val="66000"/>
                  <a:satMod val="160000"/>
                </a:schemeClr>
              </a:gs>
              <a:gs pos="50000">
                <a:schemeClr val="accent6">
                  <a:tint val="44500"/>
                  <a:satMod val="160000"/>
                </a:schemeClr>
              </a:gs>
              <a:gs pos="100000">
                <a:schemeClr val="accent6"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/>
          </a:p>
        </p:txBody>
      </p:sp>
      <p:sp>
        <p:nvSpPr>
          <p:cNvPr id="4" name="Rectangle 8"/>
          <p:cNvSpPr/>
          <p:nvPr/>
        </p:nvSpPr>
        <p:spPr>
          <a:xfrm>
            <a:off x="701040" y="1802949"/>
            <a:ext cx="7753199" cy="18389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1A05980-6448-4578-A0CD-441AF9802ABC}"/>
              </a:ext>
            </a:extLst>
          </p:cNvPr>
          <p:cNvSpPr/>
          <p:nvPr/>
        </p:nvSpPr>
        <p:spPr>
          <a:xfrm>
            <a:off x="701040" y="1545815"/>
            <a:ext cx="7753198" cy="257134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B6EF7B1-2047-4F79-BACF-4D917FCB8BCF}"/>
              </a:ext>
            </a:extLst>
          </p:cNvPr>
          <p:cNvSpPr/>
          <p:nvPr/>
        </p:nvSpPr>
        <p:spPr>
          <a:xfrm>
            <a:off x="1765935" y="3313674"/>
            <a:ext cx="5358765" cy="106231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82C8DC5-E10F-4DB6-B1E1-C038B3D80E3F}"/>
              </a:ext>
            </a:extLst>
          </p:cNvPr>
          <p:cNvSpPr/>
          <p:nvPr/>
        </p:nvSpPr>
        <p:spPr>
          <a:xfrm>
            <a:off x="2276475" y="3105475"/>
            <a:ext cx="1998345" cy="20529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AD3CEE7-CFC0-4A12-A24C-1FDA6A21D2E2}"/>
              </a:ext>
            </a:extLst>
          </p:cNvPr>
          <p:cNvSpPr/>
          <p:nvPr/>
        </p:nvSpPr>
        <p:spPr>
          <a:xfrm>
            <a:off x="2947035" y="3000964"/>
            <a:ext cx="1678305" cy="1062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1A6E90C-34D0-4CD5-9C3D-765BC717A889}"/>
              </a:ext>
            </a:extLst>
          </p:cNvPr>
          <p:cNvSpPr/>
          <p:nvPr/>
        </p:nvSpPr>
        <p:spPr>
          <a:xfrm>
            <a:off x="4148137" y="5491927"/>
            <a:ext cx="3898583" cy="106231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4B968CF-AD38-4C8A-A410-91D86D9106B6}"/>
              </a:ext>
            </a:extLst>
          </p:cNvPr>
          <p:cNvSpPr/>
          <p:nvPr/>
        </p:nvSpPr>
        <p:spPr>
          <a:xfrm>
            <a:off x="4625340" y="5703418"/>
            <a:ext cx="3131820" cy="362102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12377BB-6BE9-475A-B62A-061CF905BD34}"/>
              </a:ext>
            </a:extLst>
          </p:cNvPr>
          <p:cNvSpPr/>
          <p:nvPr/>
        </p:nvSpPr>
        <p:spPr>
          <a:xfrm>
            <a:off x="5073015" y="6170780"/>
            <a:ext cx="1609725" cy="1081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FE02F4F-B9F4-4D6A-81D1-D03D7A3894AA}"/>
              </a:ext>
            </a:extLst>
          </p:cNvPr>
          <p:cNvSpPr/>
          <p:nvPr/>
        </p:nvSpPr>
        <p:spPr>
          <a:xfrm>
            <a:off x="6097428" y="6384140"/>
            <a:ext cx="2055972" cy="176680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CE330459-9711-40BE-BD31-6403615B24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Dynamic program</a:t>
            </a:r>
            <a:endParaRPr lang="en-NL" dirty="0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4A861845-80B0-4921-90CA-FF763574D260}"/>
              </a:ext>
            </a:extLst>
          </p:cNvPr>
          <p:cNvCxnSpPr>
            <a:cxnSpLocks/>
          </p:cNvCxnSpPr>
          <p:nvPr/>
        </p:nvCxnSpPr>
        <p:spPr>
          <a:xfrm>
            <a:off x="4154928" y="1378826"/>
            <a:ext cx="0" cy="5235826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F6342C4F-DDA0-4FF8-86AA-03AA379378E7}"/>
              </a:ext>
            </a:extLst>
          </p:cNvPr>
          <p:cNvSpPr txBox="1"/>
          <p:nvPr/>
        </p:nvSpPr>
        <p:spPr>
          <a:xfrm>
            <a:off x="701040" y="4269658"/>
            <a:ext cx="2983477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DP-cell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Vertical line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Selected tasks crossing it</a:t>
            </a:r>
          </a:p>
        </p:txBody>
      </p:sp>
    </p:spTree>
    <p:extLst>
      <p:ext uri="{BB962C8B-B14F-4D97-AF65-F5344CB8AC3E}">
        <p14:creationId xmlns:p14="http://schemas.microsoft.com/office/powerpoint/2010/main" val="958285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02016FB-034F-4D4C-84E3-1D9F6F4F5547}"/>
              </a:ext>
            </a:extLst>
          </p:cNvPr>
          <p:cNvSpPr/>
          <p:nvPr/>
        </p:nvSpPr>
        <p:spPr>
          <a:xfrm>
            <a:off x="4151610" y="1545815"/>
            <a:ext cx="4306098" cy="2094826"/>
          </a:xfrm>
          <a:prstGeom prst="rect">
            <a:avLst/>
          </a:prstGeom>
          <a:gradFill flip="none" rotWithShape="1">
            <a:gsLst>
              <a:gs pos="0">
                <a:schemeClr val="accent6">
                  <a:tint val="66000"/>
                  <a:satMod val="160000"/>
                </a:schemeClr>
              </a:gs>
              <a:gs pos="50000">
                <a:schemeClr val="accent6">
                  <a:tint val="44500"/>
                  <a:satMod val="160000"/>
                </a:schemeClr>
              </a:gs>
              <a:gs pos="100000">
                <a:schemeClr val="accent6"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/>
          </a:p>
        </p:txBody>
      </p:sp>
      <p:sp>
        <p:nvSpPr>
          <p:cNvPr id="4" name="Rectangle 8"/>
          <p:cNvSpPr/>
          <p:nvPr/>
        </p:nvSpPr>
        <p:spPr>
          <a:xfrm>
            <a:off x="701040" y="1802949"/>
            <a:ext cx="7753199" cy="18389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1A05980-6448-4578-A0CD-441AF9802ABC}"/>
              </a:ext>
            </a:extLst>
          </p:cNvPr>
          <p:cNvSpPr/>
          <p:nvPr/>
        </p:nvSpPr>
        <p:spPr>
          <a:xfrm>
            <a:off x="701040" y="1545815"/>
            <a:ext cx="7753198" cy="257134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B6EF7B1-2047-4F79-BACF-4D917FCB8BCF}"/>
              </a:ext>
            </a:extLst>
          </p:cNvPr>
          <p:cNvSpPr/>
          <p:nvPr/>
        </p:nvSpPr>
        <p:spPr>
          <a:xfrm>
            <a:off x="1765935" y="3313674"/>
            <a:ext cx="5358765" cy="106231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82C8DC5-E10F-4DB6-B1E1-C038B3D80E3F}"/>
              </a:ext>
            </a:extLst>
          </p:cNvPr>
          <p:cNvSpPr/>
          <p:nvPr/>
        </p:nvSpPr>
        <p:spPr>
          <a:xfrm>
            <a:off x="2276475" y="3105475"/>
            <a:ext cx="1998345" cy="20529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AD3CEE7-CFC0-4A12-A24C-1FDA6A21D2E2}"/>
              </a:ext>
            </a:extLst>
          </p:cNvPr>
          <p:cNvSpPr/>
          <p:nvPr/>
        </p:nvSpPr>
        <p:spPr>
          <a:xfrm>
            <a:off x="2947035" y="3000964"/>
            <a:ext cx="1678305" cy="1062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1A6E90C-34D0-4CD5-9C3D-765BC717A889}"/>
              </a:ext>
            </a:extLst>
          </p:cNvPr>
          <p:cNvSpPr/>
          <p:nvPr/>
        </p:nvSpPr>
        <p:spPr>
          <a:xfrm>
            <a:off x="4148137" y="3537762"/>
            <a:ext cx="3898583" cy="106231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4B968CF-AD38-4C8A-A410-91D86D9106B6}"/>
              </a:ext>
            </a:extLst>
          </p:cNvPr>
          <p:cNvSpPr/>
          <p:nvPr/>
        </p:nvSpPr>
        <p:spPr>
          <a:xfrm>
            <a:off x="4625340" y="5703418"/>
            <a:ext cx="3131820" cy="362102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12377BB-6BE9-475A-B62A-061CF905BD34}"/>
              </a:ext>
            </a:extLst>
          </p:cNvPr>
          <p:cNvSpPr/>
          <p:nvPr/>
        </p:nvSpPr>
        <p:spPr>
          <a:xfrm>
            <a:off x="5073015" y="6170780"/>
            <a:ext cx="1609725" cy="1081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FE02F4F-B9F4-4D6A-81D1-D03D7A3894AA}"/>
              </a:ext>
            </a:extLst>
          </p:cNvPr>
          <p:cNvSpPr/>
          <p:nvPr/>
        </p:nvSpPr>
        <p:spPr>
          <a:xfrm>
            <a:off x="6097428" y="6384140"/>
            <a:ext cx="2055972" cy="176680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CE330459-9711-40BE-BD31-6403615B24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Dynamic program</a:t>
            </a:r>
            <a:endParaRPr lang="en-NL" dirty="0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4A861845-80B0-4921-90CA-FF763574D260}"/>
              </a:ext>
            </a:extLst>
          </p:cNvPr>
          <p:cNvCxnSpPr>
            <a:cxnSpLocks/>
          </p:cNvCxnSpPr>
          <p:nvPr/>
        </p:nvCxnSpPr>
        <p:spPr>
          <a:xfrm>
            <a:off x="4154928" y="1378826"/>
            <a:ext cx="0" cy="5235826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90F3FD26-1F15-4C14-A032-6DA5DF0A5704}"/>
              </a:ext>
            </a:extLst>
          </p:cNvPr>
          <p:cNvSpPr txBox="1"/>
          <p:nvPr/>
        </p:nvSpPr>
        <p:spPr>
          <a:xfrm>
            <a:off x="701040" y="4269658"/>
            <a:ext cx="2983477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DP-cell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Vertical line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Selected tasks crossing it</a:t>
            </a:r>
          </a:p>
        </p:txBody>
      </p:sp>
    </p:spTree>
    <p:extLst>
      <p:ext uri="{BB962C8B-B14F-4D97-AF65-F5344CB8AC3E}">
        <p14:creationId xmlns:p14="http://schemas.microsoft.com/office/powerpoint/2010/main" val="362460181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02016FB-034F-4D4C-84E3-1D9F6F4F5547}"/>
              </a:ext>
            </a:extLst>
          </p:cNvPr>
          <p:cNvSpPr/>
          <p:nvPr/>
        </p:nvSpPr>
        <p:spPr>
          <a:xfrm>
            <a:off x="4148137" y="1545815"/>
            <a:ext cx="4309571" cy="2094826"/>
          </a:xfrm>
          <a:prstGeom prst="rect">
            <a:avLst/>
          </a:prstGeom>
          <a:gradFill flip="none" rotWithShape="1">
            <a:gsLst>
              <a:gs pos="0">
                <a:schemeClr val="accent6">
                  <a:tint val="66000"/>
                  <a:satMod val="160000"/>
                </a:schemeClr>
              </a:gs>
              <a:gs pos="50000">
                <a:schemeClr val="accent6">
                  <a:tint val="44500"/>
                  <a:satMod val="160000"/>
                </a:schemeClr>
              </a:gs>
              <a:gs pos="100000">
                <a:schemeClr val="accent6"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/>
          </a:p>
        </p:txBody>
      </p:sp>
      <p:sp>
        <p:nvSpPr>
          <p:cNvPr id="4" name="Rectangle 8"/>
          <p:cNvSpPr/>
          <p:nvPr/>
        </p:nvSpPr>
        <p:spPr>
          <a:xfrm>
            <a:off x="701040" y="1802949"/>
            <a:ext cx="7753199" cy="18389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1A05980-6448-4578-A0CD-441AF9802ABC}"/>
              </a:ext>
            </a:extLst>
          </p:cNvPr>
          <p:cNvSpPr/>
          <p:nvPr/>
        </p:nvSpPr>
        <p:spPr>
          <a:xfrm>
            <a:off x="701040" y="1545815"/>
            <a:ext cx="7753198" cy="257134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B6EF7B1-2047-4F79-BACF-4D917FCB8BCF}"/>
              </a:ext>
            </a:extLst>
          </p:cNvPr>
          <p:cNvSpPr/>
          <p:nvPr/>
        </p:nvSpPr>
        <p:spPr>
          <a:xfrm>
            <a:off x="1765935" y="3313674"/>
            <a:ext cx="5358765" cy="106231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82C8DC5-E10F-4DB6-B1E1-C038B3D80E3F}"/>
              </a:ext>
            </a:extLst>
          </p:cNvPr>
          <p:cNvSpPr/>
          <p:nvPr/>
        </p:nvSpPr>
        <p:spPr>
          <a:xfrm>
            <a:off x="2276475" y="3105475"/>
            <a:ext cx="1998345" cy="20529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AD3CEE7-CFC0-4A12-A24C-1FDA6A21D2E2}"/>
              </a:ext>
            </a:extLst>
          </p:cNvPr>
          <p:cNvSpPr/>
          <p:nvPr/>
        </p:nvSpPr>
        <p:spPr>
          <a:xfrm>
            <a:off x="2947035" y="3000964"/>
            <a:ext cx="1678305" cy="1062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1A6E90C-34D0-4CD5-9C3D-765BC717A889}"/>
              </a:ext>
            </a:extLst>
          </p:cNvPr>
          <p:cNvSpPr/>
          <p:nvPr/>
        </p:nvSpPr>
        <p:spPr>
          <a:xfrm>
            <a:off x="4148137" y="3537762"/>
            <a:ext cx="3898583" cy="106231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4B968CF-AD38-4C8A-A410-91D86D9106B6}"/>
              </a:ext>
            </a:extLst>
          </p:cNvPr>
          <p:cNvSpPr/>
          <p:nvPr/>
        </p:nvSpPr>
        <p:spPr>
          <a:xfrm>
            <a:off x="4625340" y="5703418"/>
            <a:ext cx="3131820" cy="362102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12377BB-6BE9-475A-B62A-061CF905BD34}"/>
              </a:ext>
            </a:extLst>
          </p:cNvPr>
          <p:cNvSpPr/>
          <p:nvPr/>
        </p:nvSpPr>
        <p:spPr>
          <a:xfrm>
            <a:off x="5073015" y="6170780"/>
            <a:ext cx="1609725" cy="1081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FE02F4F-B9F4-4D6A-81D1-D03D7A3894AA}"/>
              </a:ext>
            </a:extLst>
          </p:cNvPr>
          <p:cNvSpPr/>
          <p:nvPr/>
        </p:nvSpPr>
        <p:spPr>
          <a:xfrm>
            <a:off x="6097428" y="6384140"/>
            <a:ext cx="2055972" cy="176680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CE330459-9711-40BE-BD31-6403615B24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Dynamic program</a:t>
            </a:r>
            <a:endParaRPr lang="en-NL" dirty="0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4A861845-80B0-4921-90CA-FF763574D260}"/>
              </a:ext>
            </a:extLst>
          </p:cNvPr>
          <p:cNvCxnSpPr>
            <a:cxnSpLocks/>
          </p:cNvCxnSpPr>
          <p:nvPr/>
        </p:nvCxnSpPr>
        <p:spPr>
          <a:xfrm>
            <a:off x="4626877" y="1378826"/>
            <a:ext cx="0" cy="5235826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BE158697-9ADF-450F-A425-DD7B9DDD3E88}"/>
              </a:ext>
            </a:extLst>
          </p:cNvPr>
          <p:cNvSpPr txBox="1"/>
          <p:nvPr/>
        </p:nvSpPr>
        <p:spPr>
          <a:xfrm>
            <a:off x="701040" y="4269658"/>
            <a:ext cx="2983477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DP-cell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Vertical line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Selected tasks crossing it</a:t>
            </a:r>
          </a:p>
        </p:txBody>
      </p:sp>
    </p:spTree>
    <p:extLst>
      <p:ext uri="{BB962C8B-B14F-4D97-AF65-F5344CB8AC3E}">
        <p14:creationId xmlns:p14="http://schemas.microsoft.com/office/powerpoint/2010/main" val="200814058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02016FB-034F-4D4C-84E3-1D9F6F4F5547}"/>
              </a:ext>
            </a:extLst>
          </p:cNvPr>
          <p:cNvSpPr/>
          <p:nvPr/>
        </p:nvSpPr>
        <p:spPr>
          <a:xfrm>
            <a:off x="4625340" y="1545815"/>
            <a:ext cx="3832368" cy="2094826"/>
          </a:xfrm>
          <a:prstGeom prst="rect">
            <a:avLst/>
          </a:prstGeom>
          <a:gradFill flip="none" rotWithShape="1">
            <a:gsLst>
              <a:gs pos="0">
                <a:schemeClr val="accent6">
                  <a:tint val="66000"/>
                  <a:satMod val="160000"/>
                </a:schemeClr>
              </a:gs>
              <a:gs pos="50000">
                <a:schemeClr val="accent6">
                  <a:tint val="44500"/>
                  <a:satMod val="160000"/>
                </a:schemeClr>
              </a:gs>
              <a:gs pos="100000">
                <a:schemeClr val="accent6"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/>
          </a:p>
        </p:txBody>
      </p:sp>
      <p:sp>
        <p:nvSpPr>
          <p:cNvPr id="4" name="Rectangle 8"/>
          <p:cNvSpPr/>
          <p:nvPr/>
        </p:nvSpPr>
        <p:spPr>
          <a:xfrm>
            <a:off x="701040" y="1802949"/>
            <a:ext cx="7753199" cy="18389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1A05980-6448-4578-A0CD-441AF9802ABC}"/>
              </a:ext>
            </a:extLst>
          </p:cNvPr>
          <p:cNvSpPr/>
          <p:nvPr/>
        </p:nvSpPr>
        <p:spPr>
          <a:xfrm>
            <a:off x="701040" y="1545815"/>
            <a:ext cx="7753198" cy="257134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B6EF7B1-2047-4F79-BACF-4D917FCB8BCF}"/>
              </a:ext>
            </a:extLst>
          </p:cNvPr>
          <p:cNvSpPr/>
          <p:nvPr/>
        </p:nvSpPr>
        <p:spPr>
          <a:xfrm>
            <a:off x="1765935" y="3313674"/>
            <a:ext cx="5358765" cy="106231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82C8DC5-E10F-4DB6-B1E1-C038B3D80E3F}"/>
              </a:ext>
            </a:extLst>
          </p:cNvPr>
          <p:cNvSpPr/>
          <p:nvPr/>
        </p:nvSpPr>
        <p:spPr>
          <a:xfrm>
            <a:off x="2276475" y="3105475"/>
            <a:ext cx="1998345" cy="20529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AD3CEE7-CFC0-4A12-A24C-1FDA6A21D2E2}"/>
              </a:ext>
            </a:extLst>
          </p:cNvPr>
          <p:cNvSpPr/>
          <p:nvPr/>
        </p:nvSpPr>
        <p:spPr>
          <a:xfrm>
            <a:off x="2947035" y="3000964"/>
            <a:ext cx="1678305" cy="1062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1A6E90C-34D0-4CD5-9C3D-765BC717A889}"/>
              </a:ext>
            </a:extLst>
          </p:cNvPr>
          <p:cNvSpPr/>
          <p:nvPr/>
        </p:nvSpPr>
        <p:spPr>
          <a:xfrm>
            <a:off x="4148137" y="3537762"/>
            <a:ext cx="3898583" cy="106231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4B968CF-AD38-4C8A-A410-91D86D9106B6}"/>
              </a:ext>
            </a:extLst>
          </p:cNvPr>
          <p:cNvSpPr/>
          <p:nvPr/>
        </p:nvSpPr>
        <p:spPr>
          <a:xfrm>
            <a:off x="4625340" y="5703418"/>
            <a:ext cx="3131820" cy="362102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12377BB-6BE9-475A-B62A-061CF905BD34}"/>
              </a:ext>
            </a:extLst>
          </p:cNvPr>
          <p:cNvSpPr/>
          <p:nvPr/>
        </p:nvSpPr>
        <p:spPr>
          <a:xfrm>
            <a:off x="5073015" y="6170780"/>
            <a:ext cx="1609725" cy="1081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FE02F4F-B9F4-4D6A-81D1-D03D7A3894AA}"/>
              </a:ext>
            </a:extLst>
          </p:cNvPr>
          <p:cNvSpPr/>
          <p:nvPr/>
        </p:nvSpPr>
        <p:spPr>
          <a:xfrm>
            <a:off x="6097428" y="6384140"/>
            <a:ext cx="2055972" cy="176680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CE330459-9711-40BE-BD31-6403615B24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Dynamic program</a:t>
            </a:r>
            <a:endParaRPr lang="en-NL" dirty="0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4A861845-80B0-4921-90CA-FF763574D260}"/>
              </a:ext>
            </a:extLst>
          </p:cNvPr>
          <p:cNvCxnSpPr>
            <a:cxnSpLocks/>
          </p:cNvCxnSpPr>
          <p:nvPr/>
        </p:nvCxnSpPr>
        <p:spPr>
          <a:xfrm>
            <a:off x="4626877" y="1378826"/>
            <a:ext cx="0" cy="5235826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30327E9A-3512-402A-8051-7AF2BC79C957}"/>
              </a:ext>
            </a:extLst>
          </p:cNvPr>
          <p:cNvSpPr txBox="1"/>
          <p:nvPr/>
        </p:nvSpPr>
        <p:spPr>
          <a:xfrm>
            <a:off x="701040" y="4269658"/>
            <a:ext cx="2983477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DP-cell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Vertical line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Selected tasks crossing it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21786BEB-AA58-480E-B437-70A9550D4D87}"/>
                  </a:ext>
                </a:extLst>
              </p:cNvPr>
              <p:cNvSpPr txBox="1"/>
              <p:nvPr/>
            </p:nvSpPr>
            <p:spPr>
              <a:xfrm>
                <a:off x="677197" y="5696188"/>
                <a:ext cx="319855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# DP-cells: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Ω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21786BEB-AA58-480E-B437-70A9550D4D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197" y="5696188"/>
                <a:ext cx="3198556" cy="369332"/>
              </a:xfrm>
              <a:prstGeom prst="rect">
                <a:avLst/>
              </a:prstGeom>
              <a:blipFill>
                <a:blip r:embed="rId2"/>
                <a:stretch>
                  <a:fillRect l="-1524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67137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9" grpId="0" animBg="1"/>
      <p:bldP spid="2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/>
          <p:nvPr/>
        </p:nvSpPr>
        <p:spPr>
          <a:xfrm>
            <a:off x="701040" y="1802949"/>
            <a:ext cx="7753199" cy="18389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1A05980-6448-4578-A0CD-441AF9802ABC}"/>
              </a:ext>
            </a:extLst>
          </p:cNvPr>
          <p:cNvSpPr/>
          <p:nvPr/>
        </p:nvSpPr>
        <p:spPr>
          <a:xfrm>
            <a:off x="701040" y="1545815"/>
            <a:ext cx="7753198" cy="257134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DC30A2A-D6A4-441C-A6D2-48A8093D2D2F}"/>
              </a:ext>
            </a:extLst>
          </p:cNvPr>
          <p:cNvSpPr/>
          <p:nvPr/>
        </p:nvSpPr>
        <p:spPr>
          <a:xfrm>
            <a:off x="1095375" y="3419661"/>
            <a:ext cx="2105025" cy="22098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2ECECD9-5867-433F-AA14-14B41AA01157}"/>
              </a:ext>
            </a:extLst>
          </p:cNvPr>
          <p:cNvSpPr/>
          <p:nvPr/>
        </p:nvSpPr>
        <p:spPr>
          <a:xfrm>
            <a:off x="1346835" y="4115250"/>
            <a:ext cx="2105025" cy="456749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B6EF7B1-2047-4F79-BACF-4D917FCB8BCF}"/>
              </a:ext>
            </a:extLst>
          </p:cNvPr>
          <p:cNvSpPr/>
          <p:nvPr/>
        </p:nvSpPr>
        <p:spPr>
          <a:xfrm>
            <a:off x="1765935" y="3313674"/>
            <a:ext cx="5358765" cy="106231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82C8DC5-E10F-4DB6-B1E1-C038B3D80E3F}"/>
              </a:ext>
            </a:extLst>
          </p:cNvPr>
          <p:cNvSpPr/>
          <p:nvPr/>
        </p:nvSpPr>
        <p:spPr>
          <a:xfrm>
            <a:off x="2276475" y="3105475"/>
            <a:ext cx="1998345" cy="20529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80CF2C4-F1A6-43C7-B642-A4AB873796A0}"/>
              </a:ext>
            </a:extLst>
          </p:cNvPr>
          <p:cNvSpPr/>
          <p:nvPr/>
        </p:nvSpPr>
        <p:spPr>
          <a:xfrm>
            <a:off x="2665095" y="5102635"/>
            <a:ext cx="2981325" cy="106231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AD3CEE7-CFC0-4A12-A24C-1FDA6A21D2E2}"/>
              </a:ext>
            </a:extLst>
          </p:cNvPr>
          <p:cNvSpPr/>
          <p:nvPr/>
        </p:nvSpPr>
        <p:spPr>
          <a:xfrm>
            <a:off x="2947035" y="5323839"/>
            <a:ext cx="1678305" cy="1062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1A6E90C-34D0-4CD5-9C3D-765BC717A889}"/>
              </a:ext>
            </a:extLst>
          </p:cNvPr>
          <p:cNvSpPr/>
          <p:nvPr/>
        </p:nvSpPr>
        <p:spPr>
          <a:xfrm>
            <a:off x="4148137" y="5491927"/>
            <a:ext cx="3898583" cy="106231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4B968CF-AD38-4C8A-A410-91D86D9106B6}"/>
              </a:ext>
            </a:extLst>
          </p:cNvPr>
          <p:cNvSpPr/>
          <p:nvPr/>
        </p:nvSpPr>
        <p:spPr>
          <a:xfrm>
            <a:off x="4625340" y="5703418"/>
            <a:ext cx="3131820" cy="362102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12377BB-6BE9-475A-B62A-061CF905BD34}"/>
              </a:ext>
            </a:extLst>
          </p:cNvPr>
          <p:cNvSpPr/>
          <p:nvPr/>
        </p:nvSpPr>
        <p:spPr>
          <a:xfrm>
            <a:off x="5073015" y="6170780"/>
            <a:ext cx="1609725" cy="1081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FE02F4F-B9F4-4D6A-81D1-D03D7A3894AA}"/>
              </a:ext>
            </a:extLst>
          </p:cNvPr>
          <p:cNvSpPr/>
          <p:nvPr/>
        </p:nvSpPr>
        <p:spPr>
          <a:xfrm>
            <a:off x="6097428" y="6384140"/>
            <a:ext cx="2055972" cy="176680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26C86D3-54CB-4F4C-9457-A31C51EA8F3C}"/>
              </a:ext>
            </a:extLst>
          </p:cNvPr>
          <p:cNvCxnSpPr>
            <a:cxnSpLocks/>
          </p:cNvCxnSpPr>
          <p:nvPr/>
        </p:nvCxnSpPr>
        <p:spPr>
          <a:xfrm>
            <a:off x="1095375" y="4115250"/>
            <a:ext cx="2466360" cy="44416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E5093D2B-0AC3-4CC8-8788-F631182DE761}"/>
              </a:ext>
            </a:extLst>
          </p:cNvPr>
          <p:cNvCxnSpPr>
            <a:cxnSpLocks/>
          </p:cNvCxnSpPr>
          <p:nvPr/>
        </p:nvCxnSpPr>
        <p:spPr>
          <a:xfrm flipV="1">
            <a:off x="1095374" y="4188542"/>
            <a:ext cx="2466361" cy="2844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id="{9C8D0EB5-CACF-4C65-8A76-54829D148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L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057E9D8-E86C-4A1C-8879-FD7A95D55DA6}"/>
              </a:ext>
            </a:extLst>
          </p:cNvPr>
          <p:cNvCxnSpPr>
            <a:cxnSpLocks/>
          </p:cNvCxnSpPr>
          <p:nvPr/>
        </p:nvCxnSpPr>
        <p:spPr>
          <a:xfrm flipH="1">
            <a:off x="2657721" y="1452716"/>
            <a:ext cx="7374" cy="4997792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69339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/>
          <p:nvPr/>
        </p:nvSpPr>
        <p:spPr>
          <a:xfrm>
            <a:off x="701040" y="1802949"/>
            <a:ext cx="7753199" cy="18389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1A05980-6448-4578-A0CD-441AF9802ABC}"/>
              </a:ext>
            </a:extLst>
          </p:cNvPr>
          <p:cNvSpPr/>
          <p:nvPr/>
        </p:nvSpPr>
        <p:spPr>
          <a:xfrm>
            <a:off x="701040" y="1545815"/>
            <a:ext cx="7753198" cy="257134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itle 13">
            <a:extLst>
              <a:ext uri="{FF2B5EF4-FFF2-40B4-BE49-F238E27FC236}">
                <a16:creationId xmlns:a16="http://schemas.microsoft.com/office/drawing/2014/main" id="{515A4DB7-EC00-47B8-80BF-7316EF6CA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 program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DC30A2A-D6A4-441C-A6D2-48A8093D2D2F}"/>
              </a:ext>
            </a:extLst>
          </p:cNvPr>
          <p:cNvSpPr/>
          <p:nvPr/>
        </p:nvSpPr>
        <p:spPr>
          <a:xfrm>
            <a:off x="1095375" y="3825240"/>
            <a:ext cx="2105025" cy="22098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2ECECD9-5867-433F-AA14-14B41AA01157}"/>
              </a:ext>
            </a:extLst>
          </p:cNvPr>
          <p:cNvSpPr/>
          <p:nvPr/>
        </p:nvSpPr>
        <p:spPr>
          <a:xfrm>
            <a:off x="1346835" y="4115250"/>
            <a:ext cx="2105025" cy="456749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B6EF7B1-2047-4F79-BACF-4D917FCB8BCF}"/>
              </a:ext>
            </a:extLst>
          </p:cNvPr>
          <p:cNvSpPr/>
          <p:nvPr/>
        </p:nvSpPr>
        <p:spPr>
          <a:xfrm>
            <a:off x="1765935" y="4641029"/>
            <a:ext cx="5358765" cy="106231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82C8DC5-E10F-4DB6-B1E1-C038B3D80E3F}"/>
              </a:ext>
            </a:extLst>
          </p:cNvPr>
          <p:cNvSpPr/>
          <p:nvPr/>
        </p:nvSpPr>
        <p:spPr>
          <a:xfrm>
            <a:off x="2276475" y="4816290"/>
            <a:ext cx="2005965" cy="106231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80CF2C4-F1A6-43C7-B642-A4AB873796A0}"/>
              </a:ext>
            </a:extLst>
          </p:cNvPr>
          <p:cNvSpPr/>
          <p:nvPr/>
        </p:nvSpPr>
        <p:spPr>
          <a:xfrm>
            <a:off x="2665095" y="5011195"/>
            <a:ext cx="2981325" cy="106231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AD3CEE7-CFC0-4A12-A24C-1FDA6A21D2E2}"/>
              </a:ext>
            </a:extLst>
          </p:cNvPr>
          <p:cNvSpPr/>
          <p:nvPr/>
        </p:nvSpPr>
        <p:spPr>
          <a:xfrm>
            <a:off x="2947035" y="5232399"/>
            <a:ext cx="1678305" cy="1062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1A6E90C-34D0-4CD5-9C3D-765BC717A889}"/>
              </a:ext>
            </a:extLst>
          </p:cNvPr>
          <p:cNvSpPr/>
          <p:nvPr/>
        </p:nvSpPr>
        <p:spPr>
          <a:xfrm>
            <a:off x="4148137" y="5400487"/>
            <a:ext cx="3898583" cy="106231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4B968CF-AD38-4C8A-A410-91D86D9106B6}"/>
              </a:ext>
            </a:extLst>
          </p:cNvPr>
          <p:cNvSpPr/>
          <p:nvPr/>
        </p:nvSpPr>
        <p:spPr>
          <a:xfrm>
            <a:off x="4625340" y="5611978"/>
            <a:ext cx="3131820" cy="362102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12377BB-6BE9-475A-B62A-061CF905BD34}"/>
              </a:ext>
            </a:extLst>
          </p:cNvPr>
          <p:cNvSpPr/>
          <p:nvPr/>
        </p:nvSpPr>
        <p:spPr>
          <a:xfrm>
            <a:off x="5073015" y="6079340"/>
            <a:ext cx="1609725" cy="1081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FE02F4F-B9F4-4D6A-81D1-D03D7A3894AA}"/>
              </a:ext>
            </a:extLst>
          </p:cNvPr>
          <p:cNvSpPr/>
          <p:nvPr/>
        </p:nvSpPr>
        <p:spPr>
          <a:xfrm>
            <a:off x="6097428" y="6292700"/>
            <a:ext cx="2055972" cy="176680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9476286-86B7-48EC-BF26-9F598E65462F}"/>
              </a:ext>
            </a:extLst>
          </p:cNvPr>
          <p:cNvSpPr/>
          <p:nvPr/>
        </p:nvSpPr>
        <p:spPr>
          <a:xfrm>
            <a:off x="2657474" y="3422927"/>
            <a:ext cx="2981325" cy="106231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AE077A7-7800-4A15-8A89-4AC70B0A8FB4}"/>
              </a:ext>
            </a:extLst>
          </p:cNvPr>
          <p:cNvSpPr/>
          <p:nvPr/>
        </p:nvSpPr>
        <p:spPr>
          <a:xfrm>
            <a:off x="2947035" y="3307469"/>
            <a:ext cx="1678305" cy="1062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4AA8238-19FF-4E8C-B6BB-2C7DCDF8927B}"/>
              </a:ext>
            </a:extLst>
          </p:cNvPr>
          <p:cNvSpPr/>
          <p:nvPr/>
        </p:nvSpPr>
        <p:spPr>
          <a:xfrm>
            <a:off x="2197417" y="3530598"/>
            <a:ext cx="2005965" cy="106231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5DD34FD-7653-4D16-9DAC-04578CC578DE}"/>
              </a:ext>
            </a:extLst>
          </p:cNvPr>
          <p:cNvCxnSpPr/>
          <p:nvPr/>
        </p:nvCxnSpPr>
        <p:spPr>
          <a:xfrm flipV="1">
            <a:off x="3878580" y="1379220"/>
            <a:ext cx="0" cy="244602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1105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9DB4B6E-9FCE-48DC-8DD9-5694D9CED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884" y="3060382"/>
            <a:ext cx="7918003" cy="737236"/>
          </a:xfrm>
        </p:spPr>
        <p:txBody>
          <a:bodyPr>
            <a:no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The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game</a:t>
            </a:r>
            <a:r>
              <a:rPr lang="en-US" dirty="0"/>
              <a:t> </a:t>
            </a:r>
            <a:r>
              <a:rPr lang="en-US" dirty="0">
                <a:solidFill>
                  <a:schemeClr val="bg1"/>
                </a:solidFill>
              </a:rPr>
              <a:t>of </a:t>
            </a:r>
            <a:r>
              <a:rPr lang="en-US" dirty="0" err="1">
                <a:solidFill>
                  <a:schemeClr val="bg1"/>
                </a:solidFill>
              </a:rPr>
              <a:t>unsplittable</a:t>
            </a:r>
            <a:r>
              <a:rPr lang="en-US" dirty="0">
                <a:solidFill>
                  <a:schemeClr val="bg1"/>
                </a:solidFill>
              </a:rPr>
              <a:t> flow on a path</a:t>
            </a:r>
          </a:p>
        </p:txBody>
      </p:sp>
    </p:spTree>
    <p:extLst>
      <p:ext uri="{BB962C8B-B14F-4D97-AF65-F5344CB8AC3E}">
        <p14:creationId xmlns:p14="http://schemas.microsoft.com/office/powerpoint/2010/main" val="261461018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9DB4B6E-9FCE-48DC-8DD9-5694D9CED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884" y="3060382"/>
            <a:ext cx="7918003" cy="737236"/>
          </a:xfrm>
        </p:spPr>
        <p:txBody>
          <a:bodyPr>
            <a:noAutofit/>
          </a:bodyPr>
          <a:lstStyle/>
          <a:p>
            <a:pPr algn="ctr"/>
            <a:r>
              <a:rPr lang="en-US" dirty="0"/>
              <a:t>The </a:t>
            </a:r>
            <a:r>
              <a:rPr lang="en-US" b="1" dirty="0">
                <a:solidFill>
                  <a:srgbClr val="FF0000"/>
                </a:solidFill>
              </a:rPr>
              <a:t>game</a:t>
            </a:r>
            <a:r>
              <a:rPr lang="en-US" dirty="0"/>
              <a:t> of </a:t>
            </a:r>
            <a:r>
              <a:rPr lang="en-US" dirty="0" err="1"/>
              <a:t>unsplittable</a:t>
            </a:r>
            <a:r>
              <a:rPr lang="en-US" dirty="0"/>
              <a:t> flow on a path</a:t>
            </a:r>
          </a:p>
        </p:txBody>
      </p:sp>
    </p:spTree>
    <p:extLst>
      <p:ext uri="{BB962C8B-B14F-4D97-AF65-F5344CB8AC3E}">
        <p14:creationId xmlns:p14="http://schemas.microsoft.com/office/powerpoint/2010/main" val="212388896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02024791-3E86-4DA8-AC46-F8A769D6F999}"/>
              </a:ext>
            </a:extLst>
          </p:cNvPr>
          <p:cNvGrpSpPr/>
          <p:nvPr/>
        </p:nvGrpSpPr>
        <p:grpSpPr>
          <a:xfrm>
            <a:off x="1963675" y="4841495"/>
            <a:ext cx="778933" cy="1494367"/>
            <a:chOff x="6178463" y="3513667"/>
            <a:chExt cx="778933" cy="1494367"/>
          </a:xfrm>
          <a:solidFill>
            <a:schemeClr val="accent6"/>
          </a:solidFill>
        </p:grpSpPr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2CFDC2B5-39F5-4D0E-A353-09311598B5D3}"/>
                </a:ext>
              </a:extLst>
            </p:cNvPr>
            <p:cNvSpPr/>
            <p:nvPr/>
          </p:nvSpPr>
          <p:spPr>
            <a:xfrm>
              <a:off x="6178463" y="3848100"/>
              <a:ext cx="778933" cy="1159934"/>
            </a:xfrm>
            <a:prstGeom prst="triangl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43308663-1F49-48ED-BE36-21A5A583AF9C}"/>
                </a:ext>
              </a:extLst>
            </p:cNvPr>
            <p:cNvSpPr/>
            <p:nvPr/>
          </p:nvSpPr>
          <p:spPr>
            <a:xfrm>
              <a:off x="6231467" y="3513667"/>
              <a:ext cx="668866" cy="668866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75E96848-FEC4-451D-9765-3663FB7A8851}"/>
              </a:ext>
            </a:extLst>
          </p:cNvPr>
          <p:cNvGrpSpPr/>
          <p:nvPr/>
        </p:nvGrpSpPr>
        <p:grpSpPr>
          <a:xfrm>
            <a:off x="3566456" y="4805512"/>
            <a:ext cx="778933" cy="1494367"/>
            <a:chOff x="6178463" y="3513667"/>
            <a:chExt cx="778933" cy="1494367"/>
          </a:xfrm>
          <a:solidFill>
            <a:schemeClr val="accent1"/>
          </a:solidFill>
        </p:grpSpPr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B68DBF9B-A9BD-4687-8E86-8352CB7B0D5F}"/>
                </a:ext>
              </a:extLst>
            </p:cNvPr>
            <p:cNvSpPr/>
            <p:nvPr/>
          </p:nvSpPr>
          <p:spPr>
            <a:xfrm>
              <a:off x="6178463" y="3848100"/>
              <a:ext cx="778933" cy="1159934"/>
            </a:xfrm>
            <a:prstGeom prst="triangl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BE929473-02C4-4EE0-A070-30C89092CB49}"/>
                </a:ext>
              </a:extLst>
            </p:cNvPr>
            <p:cNvSpPr/>
            <p:nvPr/>
          </p:nvSpPr>
          <p:spPr>
            <a:xfrm>
              <a:off x="6231467" y="3513667"/>
              <a:ext cx="668866" cy="668866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409DEF49-5A70-4E9B-BFBC-697C903978F8}"/>
              </a:ext>
            </a:extLst>
          </p:cNvPr>
          <p:cNvGrpSpPr/>
          <p:nvPr/>
        </p:nvGrpSpPr>
        <p:grpSpPr>
          <a:xfrm>
            <a:off x="1740746" y="4726268"/>
            <a:ext cx="1224793" cy="1724823"/>
            <a:chOff x="1095374" y="4177154"/>
            <a:chExt cx="2387610" cy="390239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93BD360-F808-4CF2-96C8-C7AD0915C3F2}"/>
                </a:ext>
              </a:extLst>
            </p:cNvPr>
            <p:cNvCxnSpPr>
              <a:cxnSpLocks/>
            </p:cNvCxnSpPr>
            <p:nvPr/>
          </p:nvCxnSpPr>
          <p:spPr>
            <a:xfrm>
              <a:off x="1095374" y="4177154"/>
              <a:ext cx="2387610" cy="39023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F8DDB31-B4B8-4632-BFC6-5290AC40343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95374" y="4177154"/>
              <a:ext cx="2387610" cy="39023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315D727B-AF23-40E3-8A94-6C960EB27C8F}"/>
              </a:ext>
            </a:extLst>
          </p:cNvPr>
          <p:cNvGrpSpPr/>
          <p:nvPr/>
        </p:nvGrpSpPr>
        <p:grpSpPr>
          <a:xfrm>
            <a:off x="3347207" y="4726268"/>
            <a:ext cx="1224793" cy="1724823"/>
            <a:chOff x="1095374" y="4177154"/>
            <a:chExt cx="2387610" cy="390239"/>
          </a:xfrm>
        </p:grpSpPr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1FC32251-7DEE-4FC3-9FAA-F88B2AF86488}"/>
                </a:ext>
              </a:extLst>
            </p:cNvPr>
            <p:cNvCxnSpPr>
              <a:cxnSpLocks/>
            </p:cNvCxnSpPr>
            <p:nvPr/>
          </p:nvCxnSpPr>
          <p:spPr>
            <a:xfrm>
              <a:off x="1095374" y="4177154"/>
              <a:ext cx="2387610" cy="39023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E331718-1732-4773-8038-76F43ED9BC6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95374" y="4177154"/>
              <a:ext cx="2387610" cy="39023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1A1AE2C0-98BE-43CC-9207-F87782E6EAE1}"/>
              </a:ext>
            </a:extLst>
          </p:cNvPr>
          <p:cNvGrpSpPr/>
          <p:nvPr/>
        </p:nvGrpSpPr>
        <p:grpSpPr>
          <a:xfrm>
            <a:off x="352056" y="4841495"/>
            <a:ext cx="778933" cy="1494367"/>
            <a:chOff x="6178463" y="3513667"/>
            <a:chExt cx="778933" cy="1494367"/>
          </a:xfrm>
        </p:grpSpPr>
        <p:sp>
          <p:nvSpPr>
            <p:cNvPr id="3" name="Isosceles Triangle 2">
              <a:extLst>
                <a:ext uri="{FF2B5EF4-FFF2-40B4-BE49-F238E27FC236}">
                  <a16:creationId xmlns:a16="http://schemas.microsoft.com/office/drawing/2014/main" id="{2AA7936A-13DD-417A-BF05-5213B998E44A}"/>
                </a:ext>
              </a:extLst>
            </p:cNvPr>
            <p:cNvSpPr/>
            <p:nvPr/>
          </p:nvSpPr>
          <p:spPr>
            <a:xfrm>
              <a:off x="6178463" y="3848100"/>
              <a:ext cx="778933" cy="1159934"/>
            </a:xfrm>
            <a:prstGeom prst="triangl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Oval 1">
              <a:extLst>
                <a:ext uri="{FF2B5EF4-FFF2-40B4-BE49-F238E27FC236}">
                  <a16:creationId xmlns:a16="http://schemas.microsoft.com/office/drawing/2014/main" id="{50E7E6C6-BD22-4D1A-B994-92AAF9383DDD}"/>
                </a:ext>
              </a:extLst>
            </p:cNvPr>
            <p:cNvSpPr/>
            <p:nvPr/>
          </p:nvSpPr>
          <p:spPr>
            <a:xfrm>
              <a:off x="6231467" y="3513667"/>
              <a:ext cx="668866" cy="66886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99382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/>
          <p:nvPr/>
        </p:nvSpPr>
        <p:spPr>
          <a:xfrm>
            <a:off x="4532965" y="2749139"/>
            <a:ext cx="375920" cy="697468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11"/>
          <p:cNvSpPr/>
          <p:nvPr/>
        </p:nvSpPr>
        <p:spPr>
          <a:xfrm>
            <a:off x="4532965" y="1892445"/>
            <a:ext cx="375920" cy="345916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7"/>
          <p:cNvSpPr/>
          <p:nvPr/>
        </p:nvSpPr>
        <p:spPr>
          <a:xfrm>
            <a:off x="4532965" y="2238361"/>
            <a:ext cx="375920" cy="510778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8"/>
          <p:cNvSpPr txBox="1"/>
          <p:nvPr/>
        </p:nvSpPr>
        <p:spPr>
          <a:xfrm>
            <a:off x="519678" y="3080000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 EUR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519677" y="2302734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 EUR</a:t>
            </a:r>
          </a:p>
        </p:txBody>
      </p:sp>
      <p:cxnSp>
        <p:nvCxnSpPr>
          <p:cNvPr id="20" name="19 Conector recto"/>
          <p:cNvCxnSpPr/>
          <p:nvPr/>
        </p:nvCxnSpPr>
        <p:spPr>
          <a:xfrm>
            <a:off x="175250" y="3449332"/>
            <a:ext cx="1083733" cy="0"/>
          </a:xfrm>
          <a:prstGeom prst="line">
            <a:avLst/>
          </a:prstGeom>
          <a:solidFill>
            <a:schemeClr val="bg1">
              <a:lumMod val="85000"/>
            </a:schemeClr>
          </a:solidFill>
          <a:ln w="28575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21" name="TextBox 17"/>
          <p:cNvSpPr txBox="1"/>
          <p:nvPr/>
        </p:nvSpPr>
        <p:spPr>
          <a:xfrm>
            <a:off x="428162" y="3633998"/>
            <a:ext cx="856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12 EUR</a:t>
            </a:r>
          </a:p>
        </p:txBody>
      </p:sp>
      <p:sp>
        <p:nvSpPr>
          <p:cNvPr id="22" name="TextBox 20"/>
          <p:cNvSpPr txBox="1"/>
          <p:nvPr/>
        </p:nvSpPr>
        <p:spPr>
          <a:xfrm>
            <a:off x="496946" y="1849821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 EUR</a:t>
            </a:r>
          </a:p>
        </p:txBody>
      </p:sp>
      <p:cxnSp>
        <p:nvCxnSpPr>
          <p:cNvPr id="23" name="22 Conector recto de flecha"/>
          <p:cNvCxnSpPr/>
          <p:nvPr/>
        </p:nvCxnSpPr>
        <p:spPr>
          <a:xfrm flipV="1">
            <a:off x="1368425" y="3449320"/>
            <a:ext cx="7277100" cy="3637"/>
          </a:xfrm>
          <a:prstGeom prst="straightConnector1">
            <a:avLst/>
          </a:prstGeom>
          <a:noFill/>
          <a:ln w="22225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4" name="23 CuadroTexto"/>
          <p:cNvSpPr txBox="1"/>
          <p:nvPr/>
        </p:nvSpPr>
        <p:spPr>
          <a:xfrm>
            <a:off x="8465765" y="3437803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/>
              <a:t>time</a:t>
            </a:r>
          </a:p>
        </p:txBody>
      </p:sp>
      <p:sp>
        <p:nvSpPr>
          <p:cNvPr id="25" name="Rectangle 8"/>
          <p:cNvSpPr/>
          <p:nvPr/>
        </p:nvSpPr>
        <p:spPr>
          <a:xfrm>
            <a:off x="1384300" y="1610544"/>
            <a:ext cx="7069939" cy="18389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16012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/>
          <p:nvPr/>
        </p:nvSpPr>
        <p:spPr>
          <a:xfrm>
            <a:off x="701040" y="1802949"/>
            <a:ext cx="7753199" cy="18389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1A05980-6448-4578-A0CD-441AF9802ABC}"/>
              </a:ext>
            </a:extLst>
          </p:cNvPr>
          <p:cNvSpPr/>
          <p:nvPr/>
        </p:nvSpPr>
        <p:spPr>
          <a:xfrm>
            <a:off x="701040" y="1545815"/>
            <a:ext cx="7753198" cy="257134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DC30A2A-D6A4-441C-A6D2-48A8093D2D2F}"/>
              </a:ext>
            </a:extLst>
          </p:cNvPr>
          <p:cNvSpPr/>
          <p:nvPr/>
        </p:nvSpPr>
        <p:spPr>
          <a:xfrm>
            <a:off x="1095375" y="3722963"/>
            <a:ext cx="2105025" cy="39138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2ECECD9-5867-433F-AA14-14B41AA01157}"/>
              </a:ext>
            </a:extLst>
          </p:cNvPr>
          <p:cNvSpPr/>
          <p:nvPr/>
        </p:nvSpPr>
        <p:spPr>
          <a:xfrm>
            <a:off x="1346835" y="4176210"/>
            <a:ext cx="2105025" cy="456749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B6EF7B1-2047-4F79-BACF-4D917FCB8BCF}"/>
              </a:ext>
            </a:extLst>
          </p:cNvPr>
          <p:cNvSpPr/>
          <p:nvPr/>
        </p:nvSpPr>
        <p:spPr>
          <a:xfrm>
            <a:off x="1765935" y="4701989"/>
            <a:ext cx="5358765" cy="106231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82C8DC5-E10F-4DB6-B1E1-C038B3D80E3F}"/>
              </a:ext>
            </a:extLst>
          </p:cNvPr>
          <p:cNvSpPr/>
          <p:nvPr/>
        </p:nvSpPr>
        <p:spPr>
          <a:xfrm>
            <a:off x="2276475" y="4877250"/>
            <a:ext cx="1998345" cy="4609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80CF2C4-F1A6-43C7-B642-A4AB873796A0}"/>
              </a:ext>
            </a:extLst>
          </p:cNvPr>
          <p:cNvSpPr/>
          <p:nvPr/>
        </p:nvSpPr>
        <p:spPr>
          <a:xfrm>
            <a:off x="2665095" y="5422675"/>
            <a:ext cx="2981325" cy="106231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AD3CEE7-CFC0-4A12-A24C-1FDA6A21D2E2}"/>
              </a:ext>
            </a:extLst>
          </p:cNvPr>
          <p:cNvSpPr/>
          <p:nvPr/>
        </p:nvSpPr>
        <p:spPr>
          <a:xfrm>
            <a:off x="2947035" y="5643879"/>
            <a:ext cx="1678305" cy="1062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1A6E90C-34D0-4CD5-9C3D-765BC717A889}"/>
              </a:ext>
            </a:extLst>
          </p:cNvPr>
          <p:cNvSpPr/>
          <p:nvPr/>
        </p:nvSpPr>
        <p:spPr>
          <a:xfrm>
            <a:off x="4148137" y="5811967"/>
            <a:ext cx="3898583" cy="106231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4B968CF-AD38-4C8A-A410-91D86D9106B6}"/>
              </a:ext>
            </a:extLst>
          </p:cNvPr>
          <p:cNvSpPr/>
          <p:nvPr/>
        </p:nvSpPr>
        <p:spPr>
          <a:xfrm>
            <a:off x="4625340" y="6023458"/>
            <a:ext cx="3131820" cy="362102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12377BB-6BE9-475A-B62A-061CF905BD34}"/>
              </a:ext>
            </a:extLst>
          </p:cNvPr>
          <p:cNvSpPr/>
          <p:nvPr/>
        </p:nvSpPr>
        <p:spPr>
          <a:xfrm>
            <a:off x="5073015" y="6490820"/>
            <a:ext cx="1609725" cy="1081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FE02F4F-B9F4-4D6A-81D1-D03D7A3894AA}"/>
              </a:ext>
            </a:extLst>
          </p:cNvPr>
          <p:cNvSpPr/>
          <p:nvPr/>
        </p:nvSpPr>
        <p:spPr>
          <a:xfrm>
            <a:off x="6097428" y="6704180"/>
            <a:ext cx="2055972" cy="106231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1949E24-4FF2-48C9-99D0-B456DE405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7AFBD91-4401-4310-B42B-6B85FD6641B4}"/>
              </a:ext>
            </a:extLst>
          </p:cNvPr>
          <p:cNvSpPr txBox="1"/>
          <p:nvPr/>
        </p:nvSpPr>
        <p:spPr>
          <a:xfrm>
            <a:off x="3907155" y="3722963"/>
            <a:ext cx="2331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Large tasks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0E770BA8-3739-4F2E-BD24-8CF3AC119F23}"/>
              </a:ext>
            </a:extLst>
          </p:cNvPr>
          <p:cNvCxnSpPr/>
          <p:nvPr/>
        </p:nvCxnSpPr>
        <p:spPr>
          <a:xfrm flipH="1">
            <a:off x="3275647" y="3860747"/>
            <a:ext cx="51054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277596C0-EDC8-46A9-92E0-D20BA888C3F2}"/>
              </a:ext>
            </a:extLst>
          </p:cNvPr>
          <p:cNvCxnSpPr/>
          <p:nvPr/>
        </p:nvCxnSpPr>
        <p:spPr>
          <a:xfrm flipH="1">
            <a:off x="3558540" y="4030980"/>
            <a:ext cx="348615" cy="28956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87F9547B-A0C8-4DEA-98EC-B382CD1B99EA}"/>
              </a:ext>
            </a:extLst>
          </p:cNvPr>
          <p:cNvSpPr txBox="1"/>
          <p:nvPr/>
        </p:nvSpPr>
        <p:spPr>
          <a:xfrm>
            <a:off x="7054215" y="5062225"/>
            <a:ext cx="2331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Small tasks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BD110C55-8CDA-43A3-B491-E6A67D3C3213}"/>
              </a:ext>
            </a:extLst>
          </p:cNvPr>
          <p:cNvCxnSpPr/>
          <p:nvPr/>
        </p:nvCxnSpPr>
        <p:spPr>
          <a:xfrm flipH="1" flipV="1">
            <a:off x="6682740" y="4913480"/>
            <a:ext cx="184785" cy="21194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B040EF04-C622-4448-B94F-1242FEC21384}"/>
              </a:ext>
            </a:extLst>
          </p:cNvPr>
          <p:cNvCxnSpPr/>
          <p:nvPr/>
        </p:nvCxnSpPr>
        <p:spPr>
          <a:xfrm flipH="1">
            <a:off x="5775960" y="5281173"/>
            <a:ext cx="1165860" cy="21217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1DF68913-0634-4A0A-9D93-DFE90BA288BB}"/>
              </a:ext>
            </a:extLst>
          </p:cNvPr>
          <p:cNvCxnSpPr/>
          <p:nvPr/>
        </p:nvCxnSpPr>
        <p:spPr>
          <a:xfrm flipH="1">
            <a:off x="6682740" y="5444047"/>
            <a:ext cx="371475" cy="30437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Group 24">
            <a:extLst>
              <a:ext uri="{FF2B5EF4-FFF2-40B4-BE49-F238E27FC236}">
                <a16:creationId xmlns:a16="http://schemas.microsoft.com/office/drawing/2014/main" id="{BF6CC124-C756-4F0E-BDC4-08F227F8B1BF}"/>
              </a:ext>
            </a:extLst>
          </p:cNvPr>
          <p:cNvGrpSpPr/>
          <p:nvPr/>
        </p:nvGrpSpPr>
        <p:grpSpPr>
          <a:xfrm>
            <a:off x="352056" y="4841495"/>
            <a:ext cx="778933" cy="1494367"/>
            <a:chOff x="6178463" y="3513667"/>
            <a:chExt cx="778933" cy="1494367"/>
          </a:xfrm>
        </p:grpSpPr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C63B1883-144C-497A-9301-B82219D37D72}"/>
                </a:ext>
              </a:extLst>
            </p:cNvPr>
            <p:cNvSpPr/>
            <p:nvPr/>
          </p:nvSpPr>
          <p:spPr>
            <a:xfrm>
              <a:off x="6178463" y="3848100"/>
              <a:ext cx="778933" cy="1159934"/>
            </a:xfrm>
            <a:prstGeom prst="triangl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9B3CC807-9FC7-40F1-9199-EFC438FDBB3C}"/>
                </a:ext>
              </a:extLst>
            </p:cNvPr>
            <p:cNvSpPr/>
            <p:nvPr/>
          </p:nvSpPr>
          <p:spPr>
            <a:xfrm>
              <a:off x="6231467" y="3513667"/>
              <a:ext cx="668866" cy="66886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210702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3" grpId="0" animBg="1"/>
      <p:bldP spid="2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3" grpId="0"/>
      <p:bldP spid="24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/>
          <p:nvPr/>
        </p:nvSpPr>
        <p:spPr>
          <a:xfrm>
            <a:off x="701040" y="1802949"/>
            <a:ext cx="7753199" cy="18389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1A05980-6448-4578-A0CD-441AF9802ABC}"/>
              </a:ext>
            </a:extLst>
          </p:cNvPr>
          <p:cNvSpPr/>
          <p:nvPr/>
        </p:nvSpPr>
        <p:spPr>
          <a:xfrm>
            <a:off x="701040" y="1545815"/>
            <a:ext cx="7753198" cy="257134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DC30A2A-D6A4-441C-A6D2-48A8093D2D2F}"/>
              </a:ext>
            </a:extLst>
          </p:cNvPr>
          <p:cNvSpPr/>
          <p:nvPr/>
        </p:nvSpPr>
        <p:spPr>
          <a:xfrm>
            <a:off x="1095375" y="3722963"/>
            <a:ext cx="2105025" cy="39138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2ECECD9-5867-433F-AA14-14B41AA01157}"/>
              </a:ext>
            </a:extLst>
          </p:cNvPr>
          <p:cNvSpPr/>
          <p:nvPr/>
        </p:nvSpPr>
        <p:spPr>
          <a:xfrm>
            <a:off x="1346835" y="4176210"/>
            <a:ext cx="2105025" cy="456749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B6EF7B1-2047-4F79-BACF-4D917FCB8BCF}"/>
              </a:ext>
            </a:extLst>
          </p:cNvPr>
          <p:cNvSpPr/>
          <p:nvPr/>
        </p:nvSpPr>
        <p:spPr>
          <a:xfrm>
            <a:off x="1765935" y="4701989"/>
            <a:ext cx="5358765" cy="106231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82C8DC5-E10F-4DB6-B1E1-C038B3D80E3F}"/>
              </a:ext>
            </a:extLst>
          </p:cNvPr>
          <p:cNvSpPr/>
          <p:nvPr/>
        </p:nvSpPr>
        <p:spPr>
          <a:xfrm>
            <a:off x="2276475" y="4877250"/>
            <a:ext cx="1998345" cy="4609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80CF2C4-F1A6-43C7-B642-A4AB873796A0}"/>
              </a:ext>
            </a:extLst>
          </p:cNvPr>
          <p:cNvSpPr/>
          <p:nvPr/>
        </p:nvSpPr>
        <p:spPr>
          <a:xfrm>
            <a:off x="2665095" y="5422675"/>
            <a:ext cx="2981325" cy="106231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AD3CEE7-CFC0-4A12-A24C-1FDA6A21D2E2}"/>
              </a:ext>
            </a:extLst>
          </p:cNvPr>
          <p:cNvSpPr/>
          <p:nvPr/>
        </p:nvSpPr>
        <p:spPr>
          <a:xfrm>
            <a:off x="2947035" y="5643879"/>
            <a:ext cx="1678305" cy="1062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1A6E90C-34D0-4CD5-9C3D-765BC717A889}"/>
              </a:ext>
            </a:extLst>
          </p:cNvPr>
          <p:cNvSpPr/>
          <p:nvPr/>
        </p:nvSpPr>
        <p:spPr>
          <a:xfrm>
            <a:off x="4148137" y="5811967"/>
            <a:ext cx="3898583" cy="106231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4B968CF-AD38-4C8A-A410-91D86D9106B6}"/>
              </a:ext>
            </a:extLst>
          </p:cNvPr>
          <p:cNvSpPr/>
          <p:nvPr/>
        </p:nvSpPr>
        <p:spPr>
          <a:xfrm>
            <a:off x="4625340" y="6023458"/>
            <a:ext cx="3131820" cy="362102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12377BB-6BE9-475A-B62A-061CF905BD34}"/>
              </a:ext>
            </a:extLst>
          </p:cNvPr>
          <p:cNvSpPr/>
          <p:nvPr/>
        </p:nvSpPr>
        <p:spPr>
          <a:xfrm>
            <a:off x="5073015" y="6490820"/>
            <a:ext cx="1609725" cy="1081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FE02F4F-B9F4-4D6A-81D1-D03D7A3894AA}"/>
              </a:ext>
            </a:extLst>
          </p:cNvPr>
          <p:cNvSpPr/>
          <p:nvPr/>
        </p:nvSpPr>
        <p:spPr>
          <a:xfrm>
            <a:off x="6097428" y="6704180"/>
            <a:ext cx="2055972" cy="106231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1949E24-4FF2-48C9-99D0-B456DE405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L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0E0EF320-7D54-4638-B5CB-96B010F38524}"/>
              </a:ext>
            </a:extLst>
          </p:cNvPr>
          <p:cNvGrpSpPr/>
          <p:nvPr/>
        </p:nvGrpSpPr>
        <p:grpSpPr>
          <a:xfrm>
            <a:off x="352056" y="4841495"/>
            <a:ext cx="778933" cy="1494367"/>
            <a:chOff x="6178463" y="3513667"/>
            <a:chExt cx="778933" cy="1494367"/>
          </a:xfrm>
        </p:grpSpPr>
        <p:sp>
          <p:nvSpPr>
            <p:cNvPr id="26" name="Isosceles Triangle 25">
              <a:extLst>
                <a:ext uri="{FF2B5EF4-FFF2-40B4-BE49-F238E27FC236}">
                  <a16:creationId xmlns:a16="http://schemas.microsoft.com/office/drawing/2014/main" id="{F629775B-D140-47D2-8F2F-5A8EEA7F99E4}"/>
                </a:ext>
              </a:extLst>
            </p:cNvPr>
            <p:cNvSpPr/>
            <p:nvPr/>
          </p:nvSpPr>
          <p:spPr>
            <a:xfrm>
              <a:off x="6178463" y="3848100"/>
              <a:ext cx="778933" cy="1159934"/>
            </a:xfrm>
            <a:prstGeom prst="triangl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C3D3F938-8B72-4FDB-B317-B5F029295BBD}"/>
                </a:ext>
              </a:extLst>
            </p:cNvPr>
            <p:cNvSpPr/>
            <p:nvPr/>
          </p:nvSpPr>
          <p:spPr>
            <a:xfrm>
              <a:off x="6231467" y="3513667"/>
              <a:ext cx="668866" cy="66886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857129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/>
          <p:nvPr/>
        </p:nvSpPr>
        <p:spPr>
          <a:xfrm>
            <a:off x="701040" y="1802949"/>
            <a:ext cx="7753199" cy="18389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1A05980-6448-4578-A0CD-441AF9802ABC}"/>
              </a:ext>
            </a:extLst>
          </p:cNvPr>
          <p:cNvSpPr/>
          <p:nvPr/>
        </p:nvSpPr>
        <p:spPr>
          <a:xfrm>
            <a:off x="701040" y="1545815"/>
            <a:ext cx="7753198" cy="257134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DC30A2A-D6A4-441C-A6D2-48A8093D2D2F}"/>
              </a:ext>
            </a:extLst>
          </p:cNvPr>
          <p:cNvSpPr/>
          <p:nvPr/>
        </p:nvSpPr>
        <p:spPr>
          <a:xfrm>
            <a:off x="1095375" y="3250523"/>
            <a:ext cx="2105025" cy="39138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2ECECD9-5867-433F-AA14-14B41AA01157}"/>
              </a:ext>
            </a:extLst>
          </p:cNvPr>
          <p:cNvSpPr/>
          <p:nvPr/>
        </p:nvSpPr>
        <p:spPr>
          <a:xfrm>
            <a:off x="1346835" y="4176210"/>
            <a:ext cx="2105025" cy="456749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B6EF7B1-2047-4F79-BACF-4D917FCB8BCF}"/>
              </a:ext>
            </a:extLst>
          </p:cNvPr>
          <p:cNvSpPr/>
          <p:nvPr/>
        </p:nvSpPr>
        <p:spPr>
          <a:xfrm>
            <a:off x="1765935" y="4701989"/>
            <a:ext cx="5358765" cy="106231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82C8DC5-E10F-4DB6-B1E1-C038B3D80E3F}"/>
              </a:ext>
            </a:extLst>
          </p:cNvPr>
          <p:cNvSpPr/>
          <p:nvPr/>
        </p:nvSpPr>
        <p:spPr>
          <a:xfrm>
            <a:off x="2276475" y="4877250"/>
            <a:ext cx="1998345" cy="4609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80CF2C4-F1A6-43C7-B642-A4AB873796A0}"/>
              </a:ext>
            </a:extLst>
          </p:cNvPr>
          <p:cNvSpPr/>
          <p:nvPr/>
        </p:nvSpPr>
        <p:spPr>
          <a:xfrm>
            <a:off x="2665095" y="5422675"/>
            <a:ext cx="2981325" cy="106231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AD3CEE7-CFC0-4A12-A24C-1FDA6A21D2E2}"/>
              </a:ext>
            </a:extLst>
          </p:cNvPr>
          <p:cNvSpPr/>
          <p:nvPr/>
        </p:nvSpPr>
        <p:spPr>
          <a:xfrm>
            <a:off x="2947035" y="5643879"/>
            <a:ext cx="1678305" cy="1062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1A6E90C-34D0-4CD5-9C3D-765BC717A889}"/>
              </a:ext>
            </a:extLst>
          </p:cNvPr>
          <p:cNvSpPr/>
          <p:nvPr/>
        </p:nvSpPr>
        <p:spPr>
          <a:xfrm>
            <a:off x="4148137" y="5811967"/>
            <a:ext cx="3898583" cy="106231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4B968CF-AD38-4C8A-A410-91D86D9106B6}"/>
              </a:ext>
            </a:extLst>
          </p:cNvPr>
          <p:cNvSpPr/>
          <p:nvPr/>
        </p:nvSpPr>
        <p:spPr>
          <a:xfrm>
            <a:off x="4625340" y="6023458"/>
            <a:ext cx="3131820" cy="362102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12377BB-6BE9-475A-B62A-061CF905BD34}"/>
              </a:ext>
            </a:extLst>
          </p:cNvPr>
          <p:cNvSpPr/>
          <p:nvPr/>
        </p:nvSpPr>
        <p:spPr>
          <a:xfrm>
            <a:off x="5073015" y="6490820"/>
            <a:ext cx="1609725" cy="1081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FE02F4F-B9F4-4D6A-81D1-D03D7A3894AA}"/>
              </a:ext>
            </a:extLst>
          </p:cNvPr>
          <p:cNvSpPr/>
          <p:nvPr/>
        </p:nvSpPr>
        <p:spPr>
          <a:xfrm>
            <a:off x="6097428" y="6704180"/>
            <a:ext cx="2055972" cy="106231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1949E24-4FF2-48C9-99D0-B456DE405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L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A12C939-A8F7-4BB6-B227-8739F49B67C5}"/>
              </a:ext>
            </a:extLst>
          </p:cNvPr>
          <p:cNvGrpSpPr/>
          <p:nvPr/>
        </p:nvGrpSpPr>
        <p:grpSpPr>
          <a:xfrm>
            <a:off x="1186170" y="4238395"/>
            <a:ext cx="2387610" cy="390239"/>
            <a:chOff x="1095374" y="4177154"/>
            <a:chExt cx="2387610" cy="390239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61339087-85D0-4584-A92F-C5F814374D81}"/>
                </a:ext>
              </a:extLst>
            </p:cNvPr>
            <p:cNvCxnSpPr>
              <a:cxnSpLocks/>
            </p:cNvCxnSpPr>
            <p:nvPr/>
          </p:nvCxnSpPr>
          <p:spPr>
            <a:xfrm>
              <a:off x="1095374" y="4177154"/>
              <a:ext cx="2387610" cy="39023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BACFE77B-EC68-4076-B138-0A838A2B087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95375" y="4177154"/>
              <a:ext cx="2387609" cy="33399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3D7D4BFF-C536-4A25-A56F-7CE0C38824DF}"/>
              </a:ext>
            </a:extLst>
          </p:cNvPr>
          <p:cNvGrpSpPr/>
          <p:nvPr/>
        </p:nvGrpSpPr>
        <p:grpSpPr>
          <a:xfrm>
            <a:off x="352056" y="4841495"/>
            <a:ext cx="778933" cy="1494367"/>
            <a:chOff x="6178463" y="3513667"/>
            <a:chExt cx="778933" cy="1494367"/>
          </a:xfrm>
        </p:grpSpPr>
        <p:sp>
          <p:nvSpPr>
            <p:cNvPr id="28" name="Isosceles Triangle 27">
              <a:extLst>
                <a:ext uri="{FF2B5EF4-FFF2-40B4-BE49-F238E27FC236}">
                  <a16:creationId xmlns:a16="http://schemas.microsoft.com/office/drawing/2014/main" id="{E881DA07-EBD8-4A5B-955D-787826D66E22}"/>
                </a:ext>
              </a:extLst>
            </p:cNvPr>
            <p:cNvSpPr/>
            <p:nvPr/>
          </p:nvSpPr>
          <p:spPr>
            <a:xfrm>
              <a:off x="6178463" y="3848100"/>
              <a:ext cx="778933" cy="1159934"/>
            </a:xfrm>
            <a:prstGeom prst="triangl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02346C80-D177-48AE-9A0A-FC6695950E33}"/>
                </a:ext>
              </a:extLst>
            </p:cNvPr>
            <p:cNvSpPr/>
            <p:nvPr/>
          </p:nvSpPr>
          <p:spPr>
            <a:xfrm>
              <a:off x="6231467" y="3513667"/>
              <a:ext cx="668866" cy="66886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22545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/>
          <p:nvPr/>
        </p:nvSpPr>
        <p:spPr>
          <a:xfrm>
            <a:off x="701040" y="1802949"/>
            <a:ext cx="7753199" cy="18389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1A05980-6448-4578-A0CD-441AF9802ABC}"/>
              </a:ext>
            </a:extLst>
          </p:cNvPr>
          <p:cNvSpPr/>
          <p:nvPr/>
        </p:nvSpPr>
        <p:spPr>
          <a:xfrm>
            <a:off x="701040" y="1545815"/>
            <a:ext cx="7753198" cy="257134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DC30A2A-D6A4-441C-A6D2-48A8093D2D2F}"/>
              </a:ext>
            </a:extLst>
          </p:cNvPr>
          <p:cNvSpPr/>
          <p:nvPr/>
        </p:nvSpPr>
        <p:spPr>
          <a:xfrm>
            <a:off x="1095375" y="3250523"/>
            <a:ext cx="2105025" cy="39138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2ECECD9-5867-433F-AA14-14B41AA01157}"/>
              </a:ext>
            </a:extLst>
          </p:cNvPr>
          <p:cNvSpPr/>
          <p:nvPr/>
        </p:nvSpPr>
        <p:spPr>
          <a:xfrm>
            <a:off x="1346835" y="4176210"/>
            <a:ext cx="2105025" cy="456749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B6EF7B1-2047-4F79-BACF-4D917FCB8BCF}"/>
              </a:ext>
            </a:extLst>
          </p:cNvPr>
          <p:cNvSpPr/>
          <p:nvPr/>
        </p:nvSpPr>
        <p:spPr>
          <a:xfrm>
            <a:off x="1765935" y="3147509"/>
            <a:ext cx="5358765" cy="106231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82C8DC5-E10F-4DB6-B1E1-C038B3D80E3F}"/>
              </a:ext>
            </a:extLst>
          </p:cNvPr>
          <p:cNvSpPr/>
          <p:nvPr/>
        </p:nvSpPr>
        <p:spPr>
          <a:xfrm>
            <a:off x="2276475" y="4877250"/>
            <a:ext cx="1998345" cy="4609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80CF2C4-F1A6-43C7-B642-A4AB873796A0}"/>
              </a:ext>
            </a:extLst>
          </p:cNvPr>
          <p:cNvSpPr/>
          <p:nvPr/>
        </p:nvSpPr>
        <p:spPr>
          <a:xfrm>
            <a:off x="2665095" y="5422675"/>
            <a:ext cx="2981325" cy="106231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AD3CEE7-CFC0-4A12-A24C-1FDA6A21D2E2}"/>
              </a:ext>
            </a:extLst>
          </p:cNvPr>
          <p:cNvSpPr/>
          <p:nvPr/>
        </p:nvSpPr>
        <p:spPr>
          <a:xfrm>
            <a:off x="2947035" y="5643879"/>
            <a:ext cx="1678305" cy="1062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1A6E90C-34D0-4CD5-9C3D-765BC717A889}"/>
              </a:ext>
            </a:extLst>
          </p:cNvPr>
          <p:cNvSpPr/>
          <p:nvPr/>
        </p:nvSpPr>
        <p:spPr>
          <a:xfrm>
            <a:off x="4148137" y="5811967"/>
            <a:ext cx="3898583" cy="106231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4B968CF-AD38-4C8A-A410-91D86D9106B6}"/>
              </a:ext>
            </a:extLst>
          </p:cNvPr>
          <p:cNvSpPr/>
          <p:nvPr/>
        </p:nvSpPr>
        <p:spPr>
          <a:xfrm>
            <a:off x="4625340" y="6023458"/>
            <a:ext cx="3131820" cy="362102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12377BB-6BE9-475A-B62A-061CF905BD34}"/>
              </a:ext>
            </a:extLst>
          </p:cNvPr>
          <p:cNvSpPr/>
          <p:nvPr/>
        </p:nvSpPr>
        <p:spPr>
          <a:xfrm>
            <a:off x="5073015" y="6490820"/>
            <a:ext cx="1609725" cy="1081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FE02F4F-B9F4-4D6A-81D1-D03D7A3894AA}"/>
              </a:ext>
            </a:extLst>
          </p:cNvPr>
          <p:cNvSpPr/>
          <p:nvPr/>
        </p:nvSpPr>
        <p:spPr>
          <a:xfrm>
            <a:off x="6097428" y="6704180"/>
            <a:ext cx="2055972" cy="106231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1949E24-4FF2-48C9-99D0-B456DE405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L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A12C939-A8F7-4BB6-B227-8739F49B67C5}"/>
              </a:ext>
            </a:extLst>
          </p:cNvPr>
          <p:cNvGrpSpPr/>
          <p:nvPr/>
        </p:nvGrpSpPr>
        <p:grpSpPr>
          <a:xfrm>
            <a:off x="1186170" y="4238395"/>
            <a:ext cx="2387610" cy="390239"/>
            <a:chOff x="1095374" y="4177154"/>
            <a:chExt cx="2387610" cy="390239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61339087-85D0-4584-A92F-C5F814374D81}"/>
                </a:ext>
              </a:extLst>
            </p:cNvPr>
            <p:cNvCxnSpPr>
              <a:cxnSpLocks/>
            </p:cNvCxnSpPr>
            <p:nvPr/>
          </p:nvCxnSpPr>
          <p:spPr>
            <a:xfrm>
              <a:off x="1095374" y="4177154"/>
              <a:ext cx="2387610" cy="39023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BACFE77B-EC68-4076-B138-0A838A2B087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95375" y="4177154"/>
              <a:ext cx="2387609" cy="33399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4F15FF74-C030-481B-A284-BA7E11C036E9}"/>
              </a:ext>
            </a:extLst>
          </p:cNvPr>
          <p:cNvGrpSpPr/>
          <p:nvPr/>
        </p:nvGrpSpPr>
        <p:grpSpPr>
          <a:xfrm>
            <a:off x="352056" y="4841495"/>
            <a:ext cx="778933" cy="1494367"/>
            <a:chOff x="6178463" y="3513667"/>
            <a:chExt cx="778933" cy="1494367"/>
          </a:xfrm>
        </p:grpSpPr>
        <p:sp>
          <p:nvSpPr>
            <p:cNvPr id="29" name="Isosceles Triangle 28">
              <a:extLst>
                <a:ext uri="{FF2B5EF4-FFF2-40B4-BE49-F238E27FC236}">
                  <a16:creationId xmlns:a16="http://schemas.microsoft.com/office/drawing/2014/main" id="{949948B1-426D-4538-B386-3AE42310D830}"/>
                </a:ext>
              </a:extLst>
            </p:cNvPr>
            <p:cNvSpPr/>
            <p:nvPr/>
          </p:nvSpPr>
          <p:spPr>
            <a:xfrm>
              <a:off x="6178463" y="3848100"/>
              <a:ext cx="778933" cy="1159934"/>
            </a:xfrm>
            <a:prstGeom prst="triangl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592358E3-F13C-489D-ABA7-08C03696C47B}"/>
                </a:ext>
              </a:extLst>
            </p:cNvPr>
            <p:cNvSpPr/>
            <p:nvPr/>
          </p:nvSpPr>
          <p:spPr>
            <a:xfrm>
              <a:off x="6231467" y="3513667"/>
              <a:ext cx="668866" cy="66886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Oval 5">
            <a:extLst>
              <a:ext uri="{FF2B5EF4-FFF2-40B4-BE49-F238E27FC236}">
                <a16:creationId xmlns:a16="http://schemas.microsoft.com/office/drawing/2014/main" id="{1C8B3891-35BB-49C7-A804-9EC592F06B8C}"/>
              </a:ext>
            </a:extLst>
          </p:cNvPr>
          <p:cNvSpPr/>
          <p:nvPr/>
        </p:nvSpPr>
        <p:spPr>
          <a:xfrm>
            <a:off x="7124700" y="2683933"/>
            <a:ext cx="419100" cy="400923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69961711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5AF1D324-C32D-44FD-892D-3A9CD531086D}"/>
              </a:ext>
            </a:extLst>
          </p:cNvPr>
          <p:cNvSpPr/>
          <p:nvPr/>
        </p:nvSpPr>
        <p:spPr>
          <a:xfrm>
            <a:off x="1765935" y="2962097"/>
            <a:ext cx="5358765" cy="291644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8"/>
          <p:cNvSpPr/>
          <p:nvPr/>
        </p:nvSpPr>
        <p:spPr>
          <a:xfrm>
            <a:off x="701040" y="1802949"/>
            <a:ext cx="7753199" cy="18389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1A05980-6448-4578-A0CD-441AF9802ABC}"/>
              </a:ext>
            </a:extLst>
          </p:cNvPr>
          <p:cNvSpPr/>
          <p:nvPr/>
        </p:nvSpPr>
        <p:spPr>
          <a:xfrm>
            <a:off x="701040" y="1545815"/>
            <a:ext cx="7753198" cy="257134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DC30A2A-D6A4-441C-A6D2-48A8093D2D2F}"/>
              </a:ext>
            </a:extLst>
          </p:cNvPr>
          <p:cNvSpPr/>
          <p:nvPr/>
        </p:nvSpPr>
        <p:spPr>
          <a:xfrm>
            <a:off x="1095375" y="3250523"/>
            <a:ext cx="2105025" cy="39138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2ECECD9-5867-433F-AA14-14B41AA01157}"/>
              </a:ext>
            </a:extLst>
          </p:cNvPr>
          <p:cNvSpPr/>
          <p:nvPr/>
        </p:nvSpPr>
        <p:spPr>
          <a:xfrm>
            <a:off x="1346835" y="4176210"/>
            <a:ext cx="2105025" cy="456749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B6EF7B1-2047-4F79-BACF-4D917FCB8BCF}"/>
              </a:ext>
            </a:extLst>
          </p:cNvPr>
          <p:cNvSpPr/>
          <p:nvPr/>
        </p:nvSpPr>
        <p:spPr>
          <a:xfrm>
            <a:off x="1765935" y="3147509"/>
            <a:ext cx="5358765" cy="106231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82C8DC5-E10F-4DB6-B1E1-C038B3D80E3F}"/>
              </a:ext>
            </a:extLst>
          </p:cNvPr>
          <p:cNvSpPr/>
          <p:nvPr/>
        </p:nvSpPr>
        <p:spPr>
          <a:xfrm>
            <a:off x="2276475" y="4877250"/>
            <a:ext cx="1998345" cy="4609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80CF2C4-F1A6-43C7-B642-A4AB873796A0}"/>
              </a:ext>
            </a:extLst>
          </p:cNvPr>
          <p:cNvSpPr/>
          <p:nvPr/>
        </p:nvSpPr>
        <p:spPr>
          <a:xfrm>
            <a:off x="2665095" y="5422675"/>
            <a:ext cx="2981325" cy="106231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AD3CEE7-CFC0-4A12-A24C-1FDA6A21D2E2}"/>
              </a:ext>
            </a:extLst>
          </p:cNvPr>
          <p:cNvSpPr/>
          <p:nvPr/>
        </p:nvSpPr>
        <p:spPr>
          <a:xfrm>
            <a:off x="2947035" y="5643879"/>
            <a:ext cx="1678305" cy="1062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1A6E90C-34D0-4CD5-9C3D-765BC717A889}"/>
              </a:ext>
            </a:extLst>
          </p:cNvPr>
          <p:cNvSpPr/>
          <p:nvPr/>
        </p:nvSpPr>
        <p:spPr>
          <a:xfrm>
            <a:off x="4148137" y="5811967"/>
            <a:ext cx="3898583" cy="106231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4B968CF-AD38-4C8A-A410-91D86D9106B6}"/>
              </a:ext>
            </a:extLst>
          </p:cNvPr>
          <p:cNvSpPr/>
          <p:nvPr/>
        </p:nvSpPr>
        <p:spPr>
          <a:xfrm>
            <a:off x="4625340" y="6023458"/>
            <a:ext cx="3131820" cy="362102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12377BB-6BE9-475A-B62A-061CF905BD34}"/>
              </a:ext>
            </a:extLst>
          </p:cNvPr>
          <p:cNvSpPr/>
          <p:nvPr/>
        </p:nvSpPr>
        <p:spPr>
          <a:xfrm>
            <a:off x="5073015" y="6490820"/>
            <a:ext cx="1609725" cy="1081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FE02F4F-B9F4-4D6A-81D1-D03D7A3894AA}"/>
              </a:ext>
            </a:extLst>
          </p:cNvPr>
          <p:cNvSpPr/>
          <p:nvPr/>
        </p:nvSpPr>
        <p:spPr>
          <a:xfrm>
            <a:off x="6097428" y="6704180"/>
            <a:ext cx="2055972" cy="106231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1949E24-4FF2-48C9-99D0-B456DE405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L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A12C939-A8F7-4BB6-B227-8739F49B67C5}"/>
              </a:ext>
            </a:extLst>
          </p:cNvPr>
          <p:cNvGrpSpPr/>
          <p:nvPr/>
        </p:nvGrpSpPr>
        <p:grpSpPr>
          <a:xfrm>
            <a:off x="1186170" y="4238395"/>
            <a:ext cx="2387610" cy="390239"/>
            <a:chOff x="1095374" y="4177154"/>
            <a:chExt cx="2387610" cy="390239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61339087-85D0-4584-A92F-C5F814374D81}"/>
                </a:ext>
              </a:extLst>
            </p:cNvPr>
            <p:cNvCxnSpPr>
              <a:cxnSpLocks/>
            </p:cNvCxnSpPr>
            <p:nvPr/>
          </p:nvCxnSpPr>
          <p:spPr>
            <a:xfrm>
              <a:off x="1095374" y="4177154"/>
              <a:ext cx="2387610" cy="39023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BACFE77B-EC68-4076-B138-0A838A2B087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95375" y="4177154"/>
              <a:ext cx="2387609" cy="33399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F0237CED-EB27-41FB-B5D5-B34599D10C24}"/>
              </a:ext>
            </a:extLst>
          </p:cNvPr>
          <p:cNvGrpSpPr/>
          <p:nvPr/>
        </p:nvGrpSpPr>
        <p:grpSpPr>
          <a:xfrm>
            <a:off x="352056" y="4841495"/>
            <a:ext cx="778933" cy="1494367"/>
            <a:chOff x="6178463" y="3513667"/>
            <a:chExt cx="778933" cy="1494367"/>
          </a:xfrm>
        </p:grpSpPr>
        <p:sp>
          <p:nvSpPr>
            <p:cNvPr id="30" name="Isosceles Triangle 29">
              <a:extLst>
                <a:ext uri="{FF2B5EF4-FFF2-40B4-BE49-F238E27FC236}">
                  <a16:creationId xmlns:a16="http://schemas.microsoft.com/office/drawing/2014/main" id="{16719BB9-7F85-40F5-BD25-C240AF224419}"/>
                </a:ext>
              </a:extLst>
            </p:cNvPr>
            <p:cNvSpPr/>
            <p:nvPr/>
          </p:nvSpPr>
          <p:spPr>
            <a:xfrm>
              <a:off x="6178463" y="3848100"/>
              <a:ext cx="778933" cy="1159934"/>
            </a:xfrm>
            <a:prstGeom prst="triangl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8FAF3C47-02D4-4C26-9483-B09F80934966}"/>
                </a:ext>
              </a:extLst>
            </p:cNvPr>
            <p:cNvSpPr/>
            <p:nvPr/>
          </p:nvSpPr>
          <p:spPr>
            <a:xfrm>
              <a:off x="6231467" y="3513667"/>
              <a:ext cx="668866" cy="66886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2" name="Oval 31">
            <a:extLst>
              <a:ext uri="{FF2B5EF4-FFF2-40B4-BE49-F238E27FC236}">
                <a16:creationId xmlns:a16="http://schemas.microsoft.com/office/drawing/2014/main" id="{CD6092F3-A8D0-4D4E-8811-D9BFEA92F510}"/>
              </a:ext>
            </a:extLst>
          </p:cNvPr>
          <p:cNvSpPr/>
          <p:nvPr/>
        </p:nvSpPr>
        <p:spPr>
          <a:xfrm>
            <a:off x="7124700" y="2683933"/>
            <a:ext cx="419100" cy="400923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06585093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/>
          <p:nvPr/>
        </p:nvSpPr>
        <p:spPr>
          <a:xfrm>
            <a:off x="701040" y="1802949"/>
            <a:ext cx="7753199" cy="18389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1A05980-6448-4578-A0CD-441AF9802ABC}"/>
              </a:ext>
            </a:extLst>
          </p:cNvPr>
          <p:cNvSpPr/>
          <p:nvPr/>
        </p:nvSpPr>
        <p:spPr>
          <a:xfrm>
            <a:off x="701040" y="1545815"/>
            <a:ext cx="7753198" cy="257134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DC30A2A-D6A4-441C-A6D2-48A8093D2D2F}"/>
              </a:ext>
            </a:extLst>
          </p:cNvPr>
          <p:cNvSpPr/>
          <p:nvPr/>
        </p:nvSpPr>
        <p:spPr>
          <a:xfrm>
            <a:off x="1095375" y="3250523"/>
            <a:ext cx="2105025" cy="39138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2ECECD9-5867-433F-AA14-14B41AA01157}"/>
              </a:ext>
            </a:extLst>
          </p:cNvPr>
          <p:cNvSpPr/>
          <p:nvPr/>
        </p:nvSpPr>
        <p:spPr>
          <a:xfrm>
            <a:off x="1346835" y="4176210"/>
            <a:ext cx="2105025" cy="456749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82C8DC5-E10F-4DB6-B1E1-C038B3D80E3F}"/>
              </a:ext>
            </a:extLst>
          </p:cNvPr>
          <p:cNvSpPr/>
          <p:nvPr/>
        </p:nvSpPr>
        <p:spPr>
          <a:xfrm>
            <a:off x="2276475" y="4877250"/>
            <a:ext cx="1998345" cy="4609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80CF2C4-F1A6-43C7-B642-A4AB873796A0}"/>
              </a:ext>
            </a:extLst>
          </p:cNvPr>
          <p:cNvSpPr/>
          <p:nvPr/>
        </p:nvSpPr>
        <p:spPr>
          <a:xfrm>
            <a:off x="2665095" y="5422675"/>
            <a:ext cx="2981325" cy="106231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AD3CEE7-CFC0-4A12-A24C-1FDA6A21D2E2}"/>
              </a:ext>
            </a:extLst>
          </p:cNvPr>
          <p:cNvSpPr/>
          <p:nvPr/>
        </p:nvSpPr>
        <p:spPr>
          <a:xfrm>
            <a:off x="2947035" y="5643879"/>
            <a:ext cx="1678305" cy="1062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1A6E90C-34D0-4CD5-9C3D-765BC717A889}"/>
              </a:ext>
            </a:extLst>
          </p:cNvPr>
          <p:cNvSpPr/>
          <p:nvPr/>
        </p:nvSpPr>
        <p:spPr>
          <a:xfrm>
            <a:off x="4148137" y="5811967"/>
            <a:ext cx="3898583" cy="106231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4B968CF-AD38-4C8A-A410-91D86D9106B6}"/>
              </a:ext>
            </a:extLst>
          </p:cNvPr>
          <p:cNvSpPr/>
          <p:nvPr/>
        </p:nvSpPr>
        <p:spPr>
          <a:xfrm>
            <a:off x="4625340" y="6023458"/>
            <a:ext cx="3131820" cy="362102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12377BB-6BE9-475A-B62A-061CF905BD34}"/>
              </a:ext>
            </a:extLst>
          </p:cNvPr>
          <p:cNvSpPr/>
          <p:nvPr/>
        </p:nvSpPr>
        <p:spPr>
          <a:xfrm>
            <a:off x="5073015" y="6490820"/>
            <a:ext cx="1609725" cy="1081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FE02F4F-B9F4-4D6A-81D1-D03D7A3894AA}"/>
              </a:ext>
            </a:extLst>
          </p:cNvPr>
          <p:cNvSpPr/>
          <p:nvPr/>
        </p:nvSpPr>
        <p:spPr>
          <a:xfrm>
            <a:off x="6097428" y="6704180"/>
            <a:ext cx="2055972" cy="106231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A12C939-A8F7-4BB6-B227-8739F49B67C5}"/>
              </a:ext>
            </a:extLst>
          </p:cNvPr>
          <p:cNvGrpSpPr/>
          <p:nvPr/>
        </p:nvGrpSpPr>
        <p:grpSpPr>
          <a:xfrm>
            <a:off x="1186170" y="4238395"/>
            <a:ext cx="2387610" cy="390239"/>
            <a:chOff x="1095374" y="4177154"/>
            <a:chExt cx="2387610" cy="390239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61339087-85D0-4584-A92F-C5F814374D81}"/>
                </a:ext>
              </a:extLst>
            </p:cNvPr>
            <p:cNvCxnSpPr>
              <a:cxnSpLocks/>
            </p:cNvCxnSpPr>
            <p:nvPr/>
          </p:nvCxnSpPr>
          <p:spPr>
            <a:xfrm>
              <a:off x="1095374" y="4177154"/>
              <a:ext cx="2387610" cy="39023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BACFE77B-EC68-4076-B138-0A838A2B087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95375" y="4177154"/>
              <a:ext cx="2387609" cy="33399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AB42C53-C115-4CEA-95AC-A47028CF00E5}"/>
              </a:ext>
            </a:extLst>
          </p:cNvPr>
          <p:cNvCxnSpPr/>
          <p:nvPr/>
        </p:nvCxnSpPr>
        <p:spPr>
          <a:xfrm>
            <a:off x="1762432" y="3245157"/>
            <a:ext cx="5362982" cy="0"/>
          </a:xfrm>
          <a:prstGeom prst="line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29F1C42-2C70-4798-BFC2-6AE6F63069A4}"/>
              </a:ext>
            </a:extLst>
          </p:cNvPr>
          <p:cNvGrpSpPr/>
          <p:nvPr/>
        </p:nvGrpSpPr>
        <p:grpSpPr>
          <a:xfrm>
            <a:off x="352056" y="4841495"/>
            <a:ext cx="778933" cy="1494367"/>
            <a:chOff x="6178463" y="3513667"/>
            <a:chExt cx="778933" cy="1494367"/>
          </a:xfrm>
        </p:grpSpPr>
        <p:sp>
          <p:nvSpPr>
            <p:cNvPr id="29" name="Isosceles Triangle 28">
              <a:extLst>
                <a:ext uri="{FF2B5EF4-FFF2-40B4-BE49-F238E27FC236}">
                  <a16:creationId xmlns:a16="http://schemas.microsoft.com/office/drawing/2014/main" id="{315DFDEC-57F6-4AA7-ABA7-3E63E791291A}"/>
                </a:ext>
              </a:extLst>
            </p:cNvPr>
            <p:cNvSpPr/>
            <p:nvPr/>
          </p:nvSpPr>
          <p:spPr>
            <a:xfrm>
              <a:off x="6178463" y="3848100"/>
              <a:ext cx="778933" cy="1159934"/>
            </a:xfrm>
            <a:prstGeom prst="triangl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0A1543C2-6B98-4E79-90EF-4DCAA2FF56AF}"/>
                </a:ext>
              </a:extLst>
            </p:cNvPr>
            <p:cNvSpPr/>
            <p:nvPr/>
          </p:nvSpPr>
          <p:spPr>
            <a:xfrm>
              <a:off x="6231467" y="3513667"/>
              <a:ext cx="668866" cy="66886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Oval 30">
            <a:extLst>
              <a:ext uri="{FF2B5EF4-FFF2-40B4-BE49-F238E27FC236}">
                <a16:creationId xmlns:a16="http://schemas.microsoft.com/office/drawing/2014/main" id="{76E5A833-9571-46C7-B568-ECBC6D9BE106}"/>
              </a:ext>
            </a:extLst>
          </p:cNvPr>
          <p:cNvSpPr/>
          <p:nvPr/>
        </p:nvSpPr>
        <p:spPr>
          <a:xfrm>
            <a:off x="7124700" y="2683933"/>
            <a:ext cx="419100" cy="400923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7583602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5AF1D324-C32D-44FD-892D-3A9CD531086D}"/>
              </a:ext>
            </a:extLst>
          </p:cNvPr>
          <p:cNvSpPr/>
          <p:nvPr/>
        </p:nvSpPr>
        <p:spPr>
          <a:xfrm>
            <a:off x="1765935" y="2962097"/>
            <a:ext cx="5358765" cy="291644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8"/>
          <p:cNvSpPr/>
          <p:nvPr/>
        </p:nvSpPr>
        <p:spPr>
          <a:xfrm>
            <a:off x="701040" y="1802949"/>
            <a:ext cx="7753199" cy="18389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1A05980-6448-4578-A0CD-441AF9802ABC}"/>
              </a:ext>
            </a:extLst>
          </p:cNvPr>
          <p:cNvSpPr/>
          <p:nvPr/>
        </p:nvSpPr>
        <p:spPr>
          <a:xfrm>
            <a:off x="701040" y="1545815"/>
            <a:ext cx="7753198" cy="257134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DC30A2A-D6A4-441C-A6D2-48A8093D2D2F}"/>
              </a:ext>
            </a:extLst>
          </p:cNvPr>
          <p:cNvSpPr/>
          <p:nvPr/>
        </p:nvSpPr>
        <p:spPr>
          <a:xfrm>
            <a:off x="1095375" y="3250523"/>
            <a:ext cx="2105025" cy="39138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2ECECD9-5867-433F-AA14-14B41AA01157}"/>
              </a:ext>
            </a:extLst>
          </p:cNvPr>
          <p:cNvSpPr/>
          <p:nvPr/>
        </p:nvSpPr>
        <p:spPr>
          <a:xfrm>
            <a:off x="1346835" y="4176210"/>
            <a:ext cx="2105025" cy="456749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B6EF7B1-2047-4F79-BACF-4D917FCB8BCF}"/>
              </a:ext>
            </a:extLst>
          </p:cNvPr>
          <p:cNvSpPr/>
          <p:nvPr/>
        </p:nvSpPr>
        <p:spPr>
          <a:xfrm>
            <a:off x="1765935" y="3147509"/>
            <a:ext cx="5358765" cy="106231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82C8DC5-E10F-4DB6-B1E1-C038B3D80E3F}"/>
              </a:ext>
            </a:extLst>
          </p:cNvPr>
          <p:cNvSpPr/>
          <p:nvPr/>
        </p:nvSpPr>
        <p:spPr>
          <a:xfrm>
            <a:off x="2276475" y="4877250"/>
            <a:ext cx="1998345" cy="4609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80CF2C4-F1A6-43C7-B642-A4AB873796A0}"/>
              </a:ext>
            </a:extLst>
          </p:cNvPr>
          <p:cNvSpPr/>
          <p:nvPr/>
        </p:nvSpPr>
        <p:spPr>
          <a:xfrm>
            <a:off x="2665095" y="5422675"/>
            <a:ext cx="2981325" cy="106231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AD3CEE7-CFC0-4A12-A24C-1FDA6A21D2E2}"/>
              </a:ext>
            </a:extLst>
          </p:cNvPr>
          <p:cNvSpPr/>
          <p:nvPr/>
        </p:nvSpPr>
        <p:spPr>
          <a:xfrm>
            <a:off x="2947035" y="5643879"/>
            <a:ext cx="1678305" cy="1062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1A6E90C-34D0-4CD5-9C3D-765BC717A889}"/>
              </a:ext>
            </a:extLst>
          </p:cNvPr>
          <p:cNvSpPr/>
          <p:nvPr/>
        </p:nvSpPr>
        <p:spPr>
          <a:xfrm>
            <a:off x="4148137" y="5811967"/>
            <a:ext cx="3898583" cy="106231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4B968CF-AD38-4C8A-A410-91D86D9106B6}"/>
              </a:ext>
            </a:extLst>
          </p:cNvPr>
          <p:cNvSpPr/>
          <p:nvPr/>
        </p:nvSpPr>
        <p:spPr>
          <a:xfrm>
            <a:off x="4625340" y="6023458"/>
            <a:ext cx="3131820" cy="362102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12377BB-6BE9-475A-B62A-061CF905BD34}"/>
              </a:ext>
            </a:extLst>
          </p:cNvPr>
          <p:cNvSpPr/>
          <p:nvPr/>
        </p:nvSpPr>
        <p:spPr>
          <a:xfrm>
            <a:off x="5073015" y="6490820"/>
            <a:ext cx="1609725" cy="1081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FE02F4F-B9F4-4D6A-81D1-D03D7A3894AA}"/>
              </a:ext>
            </a:extLst>
          </p:cNvPr>
          <p:cNvSpPr/>
          <p:nvPr/>
        </p:nvSpPr>
        <p:spPr>
          <a:xfrm>
            <a:off x="6097428" y="6704180"/>
            <a:ext cx="2055972" cy="106231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1949E24-4FF2-48C9-99D0-B456DE405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L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A12C939-A8F7-4BB6-B227-8739F49B67C5}"/>
              </a:ext>
            </a:extLst>
          </p:cNvPr>
          <p:cNvGrpSpPr/>
          <p:nvPr/>
        </p:nvGrpSpPr>
        <p:grpSpPr>
          <a:xfrm>
            <a:off x="1186170" y="4238395"/>
            <a:ext cx="2387610" cy="390239"/>
            <a:chOff x="1095374" y="4177154"/>
            <a:chExt cx="2387610" cy="390239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61339087-85D0-4584-A92F-C5F814374D81}"/>
                </a:ext>
              </a:extLst>
            </p:cNvPr>
            <p:cNvCxnSpPr>
              <a:cxnSpLocks/>
            </p:cNvCxnSpPr>
            <p:nvPr/>
          </p:nvCxnSpPr>
          <p:spPr>
            <a:xfrm>
              <a:off x="1095374" y="4177154"/>
              <a:ext cx="2387610" cy="39023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BACFE77B-EC68-4076-B138-0A838A2B087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95375" y="4177154"/>
              <a:ext cx="2387609" cy="33399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4CA0069-E1EB-40A4-9646-2B2C32F27858}"/>
                  </a:ext>
                </a:extLst>
              </p:cNvPr>
              <p:cNvSpPr txBox="1"/>
              <p:nvPr/>
            </p:nvSpPr>
            <p:spPr>
              <a:xfrm>
                <a:off x="2947035" y="2536723"/>
                <a:ext cx="316272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Exp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nor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rounded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size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real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size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4CA0069-E1EB-40A4-9646-2B2C32F278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7035" y="2536723"/>
                <a:ext cx="3162724" cy="369332"/>
              </a:xfrm>
              <a:prstGeom prst="rect">
                <a:avLst/>
              </a:prstGeom>
              <a:blipFill>
                <a:blip r:embed="rId4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9" name="Group 28">
            <a:extLst>
              <a:ext uri="{FF2B5EF4-FFF2-40B4-BE49-F238E27FC236}">
                <a16:creationId xmlns:a16="http://schemas.microsoft.com/office/drawing/2014/main" id="{F94B251D-1F3E-4F19-A6FA-1CA0DBDF7FA5}"/>
              </a:ext>
            </a:extLst>
          </p:cNvPr>
          <p:cNvGrpSpPr/>
          <p:nvPr/>
        </p:nvGrpSpPr>
        <p:grpSpPr>
          <a:xfrm>
            <a:off x="352056" y="4841495"/>
            <a:ext cx="778933" cy="1494367"/>
            <a:chOff x="6178463" y="3513667"/>
            <a:chExt cx="778933" cy="1494367"/>
          </a:xfrm>
        </p:grpSpPr>
        <p:sp>
          <p:nvSpPr>
            <p:cNvPr id="30" name="Isosceles Triangle 29">
              <a:extLst>
                <a:ext uri="{FF2B5EF4-FFF2-40B4-BE49-F238E27FC236}">
                  <a16:creationId xmlns:a16="http://schemas.microsoft.com/office/drawing/2014/main" id="{B5902A88-E84E-461C-9046-BEB734C07963}"/>
                </a:ext>
              </a:extLst>
            </p:cNvPr>
            <p:cNvSpPr/>
            <p:nvPr/>
          </p:nvSpPr>
          <p:spPr>
            <a:xfrm>
              <a:off x="6178463" y="3848100"/>
              <a:ext cx="778933" cy="1159934"/>
            </a:xfrm>
            <a:prstGeom prst="triangl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60A71FAE-792E-4621-BB87-5D1B4A5BA2BE}"/>
                </a:ext>
              </a:extLst>
            </p:cNvPr>
            <p:cNvSpPr/>
            <p:nvPr/>
          </p:nvSpPr>
          <p:spPr>
            <a:xfrm>
              <a:off x="6231467" y="3513667"/>
              <a:ext cx="668866" cy="66886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2" name="Oval 31">
            <a:extLst>
              <a:ext uri="{FF2B5EF4-FFF2-40B4-BE49-F238E27FC236}">
                <a16:creationId xmlns:a16="http://schemas.microsoft.com/office/drawing/2014/main" id="{F7213D8E-A7BD-485E-B26E-4E7B0A9C8F6A}"/>
              </a:ext>
            </a:extLst>
          </p:cNvPr>
          <p:cNvSpPr/>
          <p:nvPr/>
        </p:nvSpPr>
        <p:spPr>
          <a:xfrm>
            <a:off x="7124700" y="2683933"/>
            <a:ext cx="419100" cy="400923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97948860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5AF1D324-C32D-44FD-892D-3A9CD531086D}"/>
              </a:ext>
            </a:extLst>
          </p:cNvPr>
          <p:cNvSpPr/>
          <p:nvPr/>
        </p:nvSpPr>
        <p:spPr>
          <a:xfrm>
            <a:off x="1765935" y="2962097"/>
            <a:ext cx="5358765" cy="291644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8"/>
          <p:cNvSpPr/>
          <p:nvPr/>
        </p:nvSpPr>
        <p:spPr>
          <a:xfrm>
            <a:off x="701040" y="1802949"/>
            <a:ext cx="7753199" cy="18389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1A05980-6448-4578-A0CD-441AF9802ABC}"/>
              </a:ext>
            </a:extLst>
          </p:cNvPr>
          <p:cNvSpPr/>
          <p:nvPr/>
        </p:nvSpPr>
        <p:spPr>
          <a:xfrm>
            <a:off x="701040" y="1545815"/>
            <a:ext cx="7753198" cy="257134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DC30A2A-D6A4-441C-A6D2-48A8093D2D2F}"/>
              </a:ext>
            </a:extLst>
          </p:cNvPr>
          <p:cNvSpPr/>
          <p:nvPr/>
        </p:nvSpPr>
        <p:spPr>
          <a:xfrm>
            <a:off x="1095375" y="3250523"/>
            <a:ext cx="2105025" cy="39138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2ECECD9-5867-433F-AA14-14B41AA01157}"/>
              </a:ext>
            </a:extLst>
          </p:cNvPr>
          <p:cNvSpPr/>
          <p:nvPr/>
        </p:nvSpPr>
        <p:spPr>
          <a:xfrm>
            <a:off x="1346835" y="4176210"/>
            <a:ext cx="2105025" cy="456749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82C8DC5-E10F-4DB6-B1E1-C038B3D80E3F}"/>
              </a:ext>
            </a:extLst>
          </p:cNvPr>
          <p:cNvSpPr/>
          <p:nvPr/>
        </p:nvSpPr>
        <p:spPr>
          <a:xfrm>
            <a:off x="2276475" y="4877250"/>
            <a:ext cx="1998345" cy="4609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80CF2C4-F1A6-43C7-B642-A4AB873796A0}"/>
              </a:ext>
            </a:extLst>
          </p:cNvPr>
          <p:cNvSpPr/>
          <p:nvPr/>
        </p:nvSpPr>
        <p:spPr>
          <a:xfrm>
            <a:off x="2665095" y="5422675"/>
            <a:ext cx="2981325" cy="106231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AD3CEE7-CFC0-4A12-A24C-1FDA6A21D2E2}"/>
              </a:ext>
            </a:extLst>
          </p:cNvPr>
          <p:cNvSpPr/>
          <p:nvPr/>
        </p:nvSpPr>
        <p:spPr>
          <a:xfrm>
            <a:off x="2947035" y="5643879"/>
            <a:ext cx="1678305" cy="1062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1A6E90C-34D0-4CD5-9C3D-765BC717A889}"/>
              </a:ext>
            </a:extLst>
          </p:cNvPr>
          <p:cNvSpPr/>
          <p:nvPr/>
        </p:nvSpPr>
        <p:spPr>
          <a:xfrm>
            <a:off x="4148137" y="5811967"/>
            <a:ext cx="3898583" cy="106231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4B968CF-AD38-4C8A-A410-91D86D9106B6}"/>
              </a:ext>
            </a:extLst>
          </p:cNvPr>
          <p:cNvSpPr/>
          <p:nvPr/>
        </p:nvSpPr>
        <p:spPr>
          <a:xfrm>
            <a:off x="4625340" y="6023458"/>
            <a:ext cx="3131820" cy="362102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12377BB-6BE9-475A-B62A-061CF905BD34}"/>
              </a:ext>
            </a:extLst>
          </p:cNvPr>
          <p:cNvSpPr/>
          <p:nvPr/>
        </p:nvSpPr>
        <p:spPr>
          <a:xfrm>
            <a:off x="5073015" y="6490820"/>
            <a:ext cx="1609725" cy="1081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FE02F4F-B9F4-4D6A-81D1-D03D7A3894AA}"/>
              </a:ext>
            </a:extLst>
          </p:cNvPr>
          <p:cNvSpPr/>
          <p:nvPr/>
        </p:nvSpPr>
        <p:spPr>
          <a:xfrm>
            <a:off x="6097428" y="6704180"/>
            <a:ext cx="2055972" cy="106231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1949E24-4FF2-48C9-99D0-B456DE405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L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A12C939-A8F7-4BB6-B227-8739F49B67C5}"/>
              </a:ext>
            </a:extLst>
          </p:cNvPr>
          <p:cNvGrpSpPr/>
          <p:nvPr/>
        </p:nvGrpSpPr>
        <p:grpSpPr>
          <a:xfrm>
            <a:off x="1186170" y="4238395"/>
            <a:ext cx="2387610" cy="390239"/>
            <a:chOff x="1095374" y="4177154"/>
            <a:chExt cx="2387610" cy="390239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61339087-85D0-4584-A92F-C5F814374D81}"/>
                </a:ext>
              </a:extLst>
            </p:cNvPr>
            <p:cNvCxnSpPr>
              <a:cxnSpLocks/>
            </p:cNvCxnSpPr>
            <p:nvPr/>
          </p:nvCxnSpPr>
          <p:spPr>
            <a:xfrm>
              <a:off x="1095374" y="4177154"/>
              <a:ext cx="2387610" cy="39023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BACFE77B-EC68-4076-B138-0A838A2B087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95375" y="4177154"/>
              <a:ext cx="2387609" cy="33399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A962AA4E-77A9-4FCF-BA50-F8CE20BAA50D}"/>
              </a:ext>
            </a:extLst>
          </p:cNvPr>
          <p:cNvGrpSpPr/>
          <p:nvPr/>
        </p:nvGrpSpPr>
        <p:grpSpPr>
          <a:xfrm>
            <a:off x="352056" y="4841495"/>
            <a:ext cx="778933" cy="1494367"/>
            <a:chOff x="6178463" y="3513667"/>
            <a:chExt cx="778933" cy="1494367"/>
          </a:xfrm>
        </p:grpSpPr>
        <p:sp>
          <p:nvSpPr>
            <p:cNvPr id="29" name="Isosceles Triangle 28">
              <a:extLst>
                <a:ext uri="{FF2B5EF4-FFF2-40B4-BE49-F238E27FC236}">
                  <a16:creationId xmlns:a16="http://schemas.microsoft.com/office/drawing/2014/main" id="{F5688FCC-1B7C-4F5B-911F-AEDC68B22804}"/>
                </a:ext>
              </a:extLst>
            </p:cNvPr>
            <p:cNvSpPr/>
            <p:nvPr/>
          </p:nvSpPr>
          <p:spPr>
            <a:xfrm>
              <a:off x="6178463" y="3848100"/>
              <a:ext cx="778933" cy="1159934"/>
            </a:xfrm>
            <a:prstGeom prst="triangl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18ABE014-1309-4126-AF42-081DB208D2D1}"/>
                </a:ext>
              </a:extLst>
            </p:cNvPr>
            <p:cNvSpPr/>
            <p:nvPr/>
          </p:nvSpPr>
          <p:spPr>
            <a:xfrm>
              <a:off x="6231467" y="3513667"/>
              <a:ext cx="668866" cy="66886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17639021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5AF1D324-C32D-44FD-892D-3A9CD531086D}"/>
              </a:ext>
            </a:extLst>
          </p:cNvPr>
          <p:cNvSpPr/>
          <p:nvPr/>
        </p:nvSpPr>
        <p:spPr>
          <a:xfrm>
            <a:off x="1765935" y="2962097"/>
            <a:ext cx="5358765" cy="291644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8"/>
          <p:cNvSpPr/>
          <p:nvPr/>
        </p:nvSpPr>
        <p:spPr>
          <a:xfrm>
            <a:off x="701040" y="1802949"/>
            <a:ext cx="7753199" cy="18389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1A05980-6448-4578-A0CD-441AF9802ABC}"/>
              </a:ext>
            </a:extLst>
          </p:cNvPr>
          <p:cNvSpPr/>
          <p:nvPr/>
        </p:nvSpPr>
        <p:spPr>
          <a:xfrm>
            <a:off x="701040" y="1545815"/>
            <a:ext cx="7753198" cy="257134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DC30A2A-D6A4-441C-A6D2-48A8093D2D2F}"/>
              </a:ext>
            </a:extLst>
          </p:cNvPr>
          <p:cNvSpPr/>
          <p:nvPr/>
        </p:nvSpPr>
        <p:spPr>
          <a:xfrm>
            <a:off x="1095375" y="3250523"/>
            <a:ext cx="2105025" cy="39138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2ECECD9-5867-433F-AA14-14B41AA01157}"/>
              </a:ext>
            </a:extLst>
          </p:cNvPr>
          <p:cNvSpPr/>
          <p:nvPr/>
        </p:nvSpPr>
        <p:spPr>
          <a:xfrm>
            <a:off x="1346835" y="4176210"/>
            <a:ext cx="2105025" cy="456749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82C8DC5-E10F-4DB6-B1E1-C038B3D80E3F}"/>
              </a:ext>
            </a:extLst>
          </p:cNvPr>
          <p:cNvSpPr/>
          <p:nvPr/>
        </p:nvSpPr>
        <p:spPr>
          <a:xfrm>
            <a:off x="2276475" y="2495383"/>
            <a:ext cx="1998345" cy="4609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80CF2C4-F1A6-43C7-B642-A4AB873796A0}"/>
              </a:ext>
            </a:extLst>
          </p:cNvPr>
          <p:cNvSpPr/>
          <p:nvPr/>
        </p:nvSpPr>
        <p:spPr>
          <a:xfrm>
            <a:off x="2665095" y="5422675"/>
            <a:ext cx="2981325" cy="106231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AD3CEE7-CFC0-4A12-A24C-1FDA6A21D2E2}"/>
              </a:ext>
            </a:extLst>
          </p:cNvPr>
          <p:cNvSpPr/>
          <p:nvPr/>
        </p:nvSpPr>
        <p:spPr>
          <a:xfrm>
            <a:off x="2947035" y="5643879"/>
            <a:ext cx="1678305" cy="1062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1A6E90C-34D0-4CD5-9C3D-765BC717A889}"/>
              </a:ext>
            </a:extLst>
          </p:cNvPr>
          <p:cNvSpPr/>
          <p:nvPr/>
        </p:nvSpPr>
        <p:spPr>
          <a:xfrm>
            <a:off x="4148137" y="5811967"/>
            <a:ext cx="3898583" cy="106231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4B968CF-AD38-4C8A-A410-91D86D9106B6}"/>
              </a:ext>
            </a:extLst>
          </p:cNvPr>
          <p:cNvSpPr/>
          <p:nvPr/>
        </p:nvSpPr>
        <p:spPr>
          <a:xfrm>
            <a:off x="4625340" y="6023458"/>
            <a:ext cx="3131820" cy="362102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12377BB-6BE9-475A-B62A-061CF905BD34}"/>
              </a:ext>
            </a:extLst>
          </p:cNvPr>
          <p:cNvSpPr/>
          <p:nvPr/>
        </p:nvSpPr>
        <p:spPr>
          <a:xfrm>
            <a:off x="5073015" y="6490820"/>
            <a:ext cx="1609725" cy="1081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FE02F4F-B9F4-4D6A-81D1-D03D7A3894AA}"/>
              </a:ext>
            </a:extLst>
          </p:cNvPr>
          <p:cNvSpPr/>
          <p:nvPr/>
        </p:nvSpPr>
        <p:spPr>
          <a:xfrm>
            <a:off x="6097428" y="6704180"/>
            <a:ext cx="2055972" cy="106231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1949E24-4FF2-48C9-99D0-B456DE405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L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A12C939-A8F7-4BB6-B227-8739F49B67C5}"/>
              </a:ext>
            </a:extLst>
          </p:cNvPr>
          <p:cNvGrpSpPr/>
          <p:nvPr/>
        </p:nvGrpSpPr>
        <p:grpSpPr>
          <a:xfrm>
            <a:off x="1186170" y="4238395"/>
            <a:ext cx="2387610" cy="390239"/>
            <a:chOff x="1095374" y="4177154"/>
            <a:chExt cx="2387610" cy="390239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61339087-85D0-4584-A92F-C5F814374D81}"/>
                </a:ext>
              </a:extLst>
            </p:cNvPr>
            <p:cNvCxnSpPr>
              <a:cxnSpLocks/>
            </p:cNvCxnSpPr>
            <p:nvPr/>
          </p:nvCxnSpPr>
          <p:spPr>
            <a:xfrm>
              <a:off x="1095374" y="4177154"/>
              <a:ext cx="2387610" cy="39023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BACFE77B-EC68-4076-B138-0A838A2B087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95375" y="4177154"/>
              <a:ext cx="2387609" cy="33399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FEFB11DE-9F6A-4783-AEE4-B6B8B2BFEE36}"/>
              </a:ext>
            </a:extLst>
          </p:cNvPr>
          <p:cNvGrpSpPr/>
          <p:nvPr/>
        </p:nvGrpSpPr>
        <p:grpSpPr>
          <a:xfrm>
            <a:off x="2399347" y="5313633"/>
            <a:ext cx="3582997" cy="301825"/>
            <a:chOff x="1095374" y="4177154"/>
            <a:chExt cx="2387610" cy="390239"/>
          </a:xfrm>
        </p:grpSpPr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4108B3E1-06EF-42E1-BECC-3EA5E278A84C}"/>
                </a:ext>
              </a:extLst>
            </p:cNvPr>
            <p:cNvCxnSpPr>
              <a:cxnSpLocks/>
            </p:cNvCxnSpPr>
            <p:nvPr/>
          </p:nvCxnSpPr>
          <p:spPr>
            <a:xfrm>
              <a:off x="1095374" y="4177154"/>
              <a:ext cx="2387610" cy="39023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8C8416A0-216F-475B-8843-A0BA28267C0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95375" y="4177154"/>
              <a:ext cx="2387609" cy="33399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77D61748-6CFE-4A5D-B2BA-C42A11A1B8F1}"/>
              </a:ext>
            </a:extLst>
          </p:cNvPr>
          <p:cNvGrpSpPr/>
          <p:nvPr/>
        </p:nvGrpSpPr>
        <p:grpSpPr>
          <a:xfrm>
            <a:off x="2800426" y="5641940"/>
            <a:ext cx="1971522" cy="143545"/>
            <a:chOff x="1095374" y="4177154"/>
            <a:chExt cx="2387610" cy="390239"/>
          </a:xfrm>
        </p:grpSpPr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426D42FA-21AA-4C59-9C6D-EB7FA6701F92}"/>
                </a:ext>
              </a:extLst>
            </p:cNvPr>
            <p:cNvCxnSpPr>
              <a:cxnSpLocks/>
            </p:cNvCxnSpPr>
            <p:nvPr/>
          </p:nvCxnSpPr>
          <p:spPr>
            <a:xfrm>
              <a:off x="1095374" y="4177154"/>
              <a:ext cx="2387610" cy="39023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3D1FD572-B016-4B36-98AE-8E240E8B10E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95375" y="4177154"/>
              <a:ext cx="2387609" cy="33399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80F09095-1F2C-4CD3-84E3-1A6AD937E9B3}"/>
              </a:ext>
            </a:extLst>
          </p:cNvPr>
          <p:cNvGrpSpPr/>
          <p:nvPr/>
        </p:nvGrpSpPr>
        <p:grpSpPr>
          <a:xfrm>
            <a:off x="352056" y="4841495"/>
            <a:ext cx="778933" cy="1494367"/>
            <a:chOff x="6178463" y="3513667"/>
            <a:chExt cx="778933" cy="1494367"/>
          </a:xfrm>
        </p:grpSpPr>
        <p:sp>
          <p:nvSpPr>
            <p:cNvPr id="35" name="Isosceles Triangle 34">
              <a:extLst>
                <a:ext uri="{FF2B5EF4-FFF2-40B4-BE49-F238E27FC236}">
                  <a16:creationId xmlns:a16="http://schemas.microsoft.com/office/drawing/2014/main" id="{11A91E57-1990-4F18-B991-7A49071981AA}"/>
                </a:ext>
              </a:extLst>
            </p:cNvPr>
            <p:cNvSpPr/>
            <p:nvPr/>
          </p:nvSpPr>
          <p:spPr>
            <a:xfrm>
              <a:off x="6178463" y="3848100"/>
              <a:ext cx="778933" cy="1159934"/>
            </a:xfrm>
            <a:prstGeom prst="triangl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F99BA170-B857-43CF-847D-3899B9A7832B}"/>
                </a:ext>
              </a:extLst>
            </p:cNvPr>
            <p:cNvSpPr/>
            <p:nvPr/>
          </p:nvSpPr>
          <p:spPr>
            <a:xfrm>
              <a:off x="6231467" y="3513667"/>
              <a:ext cx="668866" cy="66886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966637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A9BC1-BDCA-4CE6-9032-74B99C012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UFP game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343D649-D9C0-45BA-B330-6F6827B46684}"/>
              </a:ext>
            </a:extLst>
          </p:cNvPr>
          <p:cNvSpPr/>
          <p:nvPr/>
        </p:nvSpPr>
        <p:spPr>
          <a:xfrm>
            <a:off x="768760" y="1690689"/>
            <a:ext cx="7497711" cy="1325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Compute optimal strategy efficiently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4B02E179-8706-41A8-9843-0947899418D5}"/>
                  </a:ext>
                </a:extLst>
              </p:cNvPr>
              <p:cNvSpPr/>
              <p:nvPr/>
            </p:nvSpPr>
            <p:spPr>
              <a:xfrm>
                <a:off x="768760" y="3369519"/>
                <a:ext cx="7497711" cy="1325563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∃</m:t>
                    </m:r>
                  </m:oMath>
                </a14:m>
                <a:r>
                  <a:rPr lang="en-US" sz="2800" dirty="0"/>
                  <a:t> strategy with expected profit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≥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𝜖</m:t>
                        </m:r>
                      </m:e>
                    </m:d>
                    <m:r>
                      <m:rPr>
                        <m:nor/>
                      </m:rPr>
                      <a:rPr lang="en-US" sz="2800" b="0" smtClean="0">
                        <a:latin typeface="Cambria Math" panose="02040503050406030204" pitchFamily="18" charset="0"/>
                      </a:rPr>
                      <m:t>OPT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4B02E179-8706-41A8-9843-0947899418D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760" y="3369519"/>
                <a:ext cx="7497711" cy="132556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0BBAE101-1FB9-4CB0-A552-7D5B8DA301F7}"/>
                  </a:ext>
                </a:extLst>
              </p:cNvPr>
              <p:cNvSpPr/>
              <p:nvPr/>
            </p:nvSpPr>
            <p:spPr>
              <a:xfrm>
                <a:off x="768759" y="5048349"/>
                <a:ext cx="7497711" cy="1325563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/>
                  <a:t>Strategy with expected profit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2800" dirty="0"/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sz="2800" dirty="0"/>
                  <a:t> solution with profit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≥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𝜖</m:t>
                        </m:r>
                      </m:e>
                    </m:d>
                    <m:r>
                      <a:rPr lang="en-US" sz="280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0BBAE101-1FB9-4CB0-A552-7D5B8DA301F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759" y="5048349"/>
                <a:ext cx="7497711" cy="132556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60686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3965E133-D89A-466B-ADCD-25546F7ADD50}"/>
              </a:ext>
            </a:extLst>
          </p:cNvPr>
          <p:cNvSpPr/>
          <p:nvPr/>
        </p:nvSpPr>
        <p:spPr>
          <a:xfrm>
            <a:off x="4532965" y="1892445"/>
            <a:ext cx="375920" cy="345916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6"/>
          <p:cNvSpPr/>
          <p:nvPr/>
        </p:nvSpPr>
        <p:spPr>
          <a:xfrm>
            <a:off x="4532965" y="2749139"/>
            <a:ext cx="375920" cy="697468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7"/>
          <p:cNvSpPr/>
          <p:nvPr/>
        </p:nvSpPr>
        <p:spPr>
          <a:xfrm>
            <a:off x="4532965" y="2238361"/>
            <a:ext cx="375920" cy="510778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8"/>
          <p:cNvSpPr/>
          <p:nvPr/>
        </p:nvSpPr>
        <p:spPr>
          <a:xfrm>
            <a:off x="1384300" y="1610544"/>
            <a:ext cx="7069939" cy="18389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8"/>
          <p:cNvSpPr txBox="1"/>
          <p:nvPr/>
        </p:nvSpPr>
        <p:spPr>
          <a:xfrm>
            <a:off x="519678" y="3080000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 EUR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519677" y="2302734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 EUR</a:t>
            </a:r>
          </a:p>
        </p:txBody>
      </p:sp>
      <p:cxnSp>
        <p:nvCxnSpPr>
          <p:cNvPr id="20" name="19 Conector recto"/>
          <p:cNvCxnSpPr/>
          <p:nvPr/>
        </p:nvCxnSpPr>
        <p:spPr>
          <a:xfrm>
            <a:off x="175250" y="3449332"/>
            <a:ext cx="1083733" cy="0"/>
          </a:xfrm>
          <a:prstGeom prst="line">
            <a:avLst/>
          </a:prstGeom>
          <a:solidFill>
            <a:schemeClr val="bg1">
              <a:lumMod val="85000"/>
            </a:schemeClr>
          </a:solidFill>
          <a:ln w="28575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21" name="TextBox 17"/>
          <p:cNvSpPr txBox="1"/>
          <p:nvPr/>
        </p:nvSpPr>
        <p:spPr>
          <a:xfrm>
            <a:off x="428162" y="3633998"/>
            <a:ext cx="856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12 EUR</a:t>
            </a:r>
          </a:p>
        </p:txBody>
      </p:sp>
      <p:sp>
        <p:nvSpPr>
          <p:cNvPr id="22" name="TextBox 20"/>
          <p:cNvSpPr txBox="1"/>
          <p:nvPr/>
        </p:nvSpPr>
        <p:spPr>
          <a:xfrm>
            <a:off x="496946" y="1849821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 EUR</a:t>
            </a:r>
          </a:p>
        </p:txBody>
      </p:sp>
      <p:cxnSp>
        <p:nvCxnSpPr>
          <p:cNvPr id="44" name="43 Conector recto de flecha"/>
          <p:cNvCxnSpPr/>
          <p:nvPr/>
        </p:nvCxnSpPr>
        <p:spPr>
          <a:xfrm flipV="1">
            <a:off x="1368425" y="3449320"/>
            <a:ext cx="7277100" cy="3637"/>
          </a:xfrm>
          <a:prstGeom prst="straightConnector1">
            <a:avLst/>
          </a:prstGeom>
          <a:noFill/>
          <a:ln w="22225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45" name="44 CuadroTexto"/>
          <p:cNvSpPr txBox="1"/>
          <p:nvPr/>
        </p:nvSpPr>
        <p:spPr>
          <a:xfrm>
            <a:off x="8465765" y="3437803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/>
              <a:t>time</a:t>
            </a:r>
          </a:p>
        </p:txBody>
      </p:sp>
      <p:sp>
        <p:nvSpPr>
          <p:cNvPr id="46" name="Rectangle 7"/>
          <p:cNvSpPr/>
          <p:nvPr/>
        </p:nvSpPr>
        <p:spPr>
          <a:xfrm>
            <a:off x="2857500" y="2238361"/>
            <a:ext cx="2051385" cy="510778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7"/>
          <p:cNvSpPr/>
          <p:nvPr/>
        </p:nvSpPr>
        <p:spPr>
          <a:xfrm>
            <a:off x="2852732" y="2250266"/>
            <a:ext cx="596900" cy="486265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6">
            <a:extLst>
              <a:ext uri="{FF2B5EF4-FFF2-40B4-BE49-F238E27FC236}">
                <a16:creationId xmlns:a16="http://schemas.microsoft.com/office/drawing/2014/main" id="{84B7211F-5471-446F-9146-06B3F3DCD9D2}"/>
              </a:ext>
            </a:extLst>
          </p:cNvPr>
          <p:cNvSpPr/>
          <p:nvPr/>
        </p:nvSpPr>
        <p:spPr>
          <a:xfrm>
            <a:off x="2857500" y="2749139"/>
            <a:ext cx="4096365" cy="697468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7">
            <a:extLst>
              <a:ext uri="{FF2B5EF4-FFF2-40B4-BE49-F238E27FC236}">
                <a16:creationId xmlns:a16="http://schemas.microsoft.com/office/drawing/2014/main" id="{AB9D098A-9691-4452-B104-6A30531C45ED}"/>
              </a:ext>
            </a:extLst>
          </p:cNvPr>
          <p:cNvSpPr/>
          <p:nvPr/>
        </p:nvSpPr>
        <p:spPr>
          <a:xfrm>
            <a:off x="1924665" y="2935829"/>
            <a:ext cx="932836" cy="510778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11">
            <a:extLst>
              <a:ext uri="{FF2B5EF4-FFF2-40B4-BE49-F238E27FC236}">
                <a16:creationId xmlns:a16="http://schemas.microsoft.com/office/drawing/2014/main" id="{62D669FE-3751-4A08-BE88-89A83E41AE9C}"/>
              </a:ext>
            </a:extLst>
          </p:cNvPr>
          <p:cNvSpPr/>
          <p:nvPr/>
        </p:nvSpPr>
        <p:spPr>
          <a:xfrm>
            <a:off x="4908884" y="2403461"/>
            <a:ext cx="1543535" cy="345916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11">
            <a:extLst>
              <a:ext uri="{FF2B5EF4-FFF2-40B4-BE49-F238E27FC236}">
                <a16:creationId xmlns:a16="http://schemas.microsoft.com/office/drawing/2014/main" id="{B3F79F50-0516-4937-831D-0B08A9CDBE57}"/>
              </a:ext>
            </a:extLst>
          </p:cNvPr>
          <p:cNvSpPr/>
          <p:nvPr/>
        </p:nvSpPr>
        <p:spPr>
          <a:xfrm>
            <a:off x="3930445" y="1892445"/>
            <a:ext cx="978440" cy="345916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11">
            <a:extLst>
              <a:ext uri="{FF2B5EF4-FFF2-40B4-BE49-F238E27FC236}">
                <a16:creationId xmlns:a16="http://schemas.microsoft.com/office/drawing/2014/main" id="{98B6D26E-911D-4FFC-A166-9D52F3EABF59}"/>
              </a:ext>
            </a:extLst>
          </p:cNvPr>
          <p:cNvSpPr/>
          <p:nvPr/>
        </p:nvSpPr>
        <p:spPr>
          <a:xfrm>
            <a:off x="4152355" y="1909112"/>
            <a:ext cx="762071" cy="314803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752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51" grpId="0" animBg="1"/>
      <p:bldP spid="24" grpId="0" animBg="1"/>
      <p:bldP spid="25" grpId="0" animBg="1"/>
      <p:bldP spid="26" grpId="0" animBg="1"/>
      <p:bldP spid="27" grpId="0" animBg="1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087A589F-2457-4BCC-A5AE-52E39930E080}"/>
              </a:ext>
            </a:extLst>
          </p:cNvPr>
          <p:cNvSpPr/>
          <p:nvPr/>
        </p:nvSpPr>
        <p:spPr>
          <a:xfrm>
            <a:off x="4151610" y="1545815"/>
            <a:ext cx="4306098" cy="2094826"/>
          </a:xfrm>
          <a:prstGeom prst="rect">
            <a:avLst/>
          </a:prstGeom>
          <a:gradFill flip="none" rotWithShape="1">
            <a:gsLst>
              <a:gs pos="0">
                <a:schemeClr val="accent6">
                  <a:tint val="66000"/>
                  <a:satMod val="160000"/>
                </a:schemeClr>
              </a:gs>
              <a:gs pos="50000">
                <a:schemeClr val="accent6">
                  <a:tint val="44500"/>
                  <a:satMod val="160000"/>
                </a:schemeClr>
              </a:gs>
              <a:gs pos="100000">
                <a:schemeClr val="accent6"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AF1D324-C32D-44FD-892D-3A9CD531086D}"/>
              </a:ext>
            </a:extLst>
          </p:cNvPr>
          <p:cNvSpPr/>
          <p:nvPr/>
        </p:nvSpPr>
        <p:spPr>
          <a:xfrm>
            <a:off x="1765935" y="2962097"/>
            <a:ext cx="5358765" cy="291644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8"/>
          <p:cNvSpPr/>
          <p:nvPr/>
        </p:nvSpPr>
        <p:spPr>
          <a:xfrm>
            <a:off x="701040" y="1802949"/>
            <a:ext cx="7753199" cy="18389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1A05980-6448-4578-A0CD-441AF9802ABC}"/>
              </a:ext>
            </a:extLst>
          </p:cNvPr>
          <p:cNvSpPr/>
          <p:nvPr/>
        </p:nvSpPr>
        <p:spPr>
          <a:xfrm>
            <a:off x="701040" y="1545815"/>
            <a:ext cx="7753198" cy="257134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DC30A2A-D6A4-441C-A6D2-48A8093D2D2F}"/>
              </a:ext>
            </a:extLst>
          </p:cNvPr>
          <p:cNvSpPr/>
          <p:nvPr/>
        </p:nvSpPr>
        <p:spPr>
          <a:xfrm>
            <a:off x="1095375" y="3250523"/>
            <a:ext cx="2105025" cy="39138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2ECECD9-5867-433F-AA14-14B41AA01157}"/>
              </a:ext>
            </a:extLst>
          </p:cNvPr>
          <p:cNvSpPr/>
          <p:nvPr/>
        </p:nvSpPr>
        <p:spPr>
          <a:xfrm>
            <a:off x="1346835" y="4176210"/>
            <a:ext cx="2105025" cy="456749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82C8DC5-E10F-4DB6-B1E1-C038B3D80E3F}"/>
              </a:ext>
            </a:extLst>
          </p:cNvPr>
          <p:cNvSpPr/>
          <p:nvPr/>
        </p:nvSpPr>
        <p:spPr>
          <a:xfrm>
            <a:off x="2276475" y="2495383"/>
            <a:ext cx="1998345" cy="4609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80CF2C4-F1A6-43C7-B642-A4AB873796A0}"/>
              </a:ext>
            </a:extLst>
          </p:cNvPr>
          <p:cNvSpPr/>
          <p:nvPr/>
        </p:nvSpPr>
        <p:spPr>
          <a:xfrm>
            <a:off x="2665095" y="5422675"/>
            <a:ext cx="2981325" cy="106231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AD3CEE7-CFC0-4A12-A24C-1FDA6A21D2E2}"/>
              </a:ext>
            </a:extLst>
          </p:cNvPr>
          <p:cNvSpPr/>
          <p:nvPr/>
        </p:nvSpPr>
        <p:spPr>
          <a:xfrm>
            <a:off x="2947035" y="5643879"/>
            <a:ext cx="1678305" cy="1062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1A6E90C-34D0-4CD5-9C3D-765BC717A889}"/>
              </a:ext>
            </a:extLst>
          </p:cNvPr>
          <p:cNvSpPr/>
          <p:nvPr/>
        </p:nvSpPr>
        <p:spPr>
          <a:xfrm>
            <a:off x="4148137" y="5811967"/>
            <a:ext cx="3898583" cy="106231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4B968CF-AD38-4C8A-A410-91D86D9106B6}"/>
              </a:ext>
            </a:extLst>
          </p:cNvPr>
          <p:cNvSpPr/>
          <p:nvPr/>
        </p:nvSpPr>
        <p:spPr>
          <a:xfrm>
            <a:off x="4625340" y="6023458"/>
            <a:ext cx="3131820" cy="362102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12377BB-6BE9-475A-B62A-061CF905BD34}"/>
              </a:ext>
            </a:extLst>
          </p:cNvPr>
          <p:cNvSpPr/>
          <p:nvPr/>
        </p:nvSpPr>
        <p:spPr>
          <a:xfrm>
            <a:off x="5073015" y="6490820"/>
            <a:ext cx="1609725" cy="1081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FE02F4F-B9F4-4D6A-81D1-D03D7A3894AA}"/>
              </a:ext>
            </a:extLst>
          </p:cNvPr>
          <p:cNvSpPr/>
          <p:nvPr/>
        </p:nvSpPr>
        <p:spPr>
          <a:xfrm>
            <a:off x="6097428" y="6704180"/>
            <a:ext cx="2055972" cy="106231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1949E24-4FF2-48C9-99D0-B456DE405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L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A12C939-A8F7-4BB6-B227-8739F49B67C5}"/>
              </a:ext>
            </a:extLst>
          </p:cNvPr>
          <p:cNvGrpSpPr/>
          <p:nvPr/>
        </p:nvGrpSpPr>
        <p:grpSpPr>
          <a:xfrm>
            <a:off x="1186170" y="4238395"/>
            <a:ext cx="2387610" cy="390239"/>
            <a:chOff x="1095374" y="4177154"/>
            <a:chExt cx="2387610" cy="390239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61339087-85D0-4584-A92F-C5F814374D81}"/>
                </a:ext>
              </a:extLst>
            </p:cNvPr>
            <p:cNvCxnSpPr>
              <a:cxnSpLocks/>
            </p:cNvCxnSpPr>
            <p:nvPr/>
          </p:nvCxnSpPr>
          <p:spPr>
            <a:xfrm>
              <a:off x="1095374" y="4177154"/>
              <a:ext cx="2387610" cy="39023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BACFE77B-EC68-4076-B138-0A838A2B087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95375" y="4177154"/>
              <a:ext cx="2387609" cy="33399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FEFB11DE-9F6A-4783-AEE4-B6B8B2BFEE36}"/>
              </a:ext>
            </a:extLst>
          </p:cNvPr>
          <p:cNvGrpSpPr/>
          <p:nvPr/>
        </p:nvGrpSpPr>
        <p:grpSpPr>
          <a:xfrm>
            <a:off x="2399347" y="5313633"/>
            <a:ext cx="3582997" cy="301825"/>
            <a:chOff x="1095374" y="4177154"/>
            <a:chExt cx="2387610" cy="390239"/>
          </a:xfrm>
        </p:grpSpPr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4108B3E1-06EF-42E1-BECC-3EA5E278A84C}"/>
                </a:ext>
              </a:extLst>
            </p:cNvPr>
            <p:cNvCxnSpPr>
              <a:cxnSpLocks/>
            </p:cNvCxnSpPr>
            <p:nvPr/>
          </p:nvCxnSpPr>
          <p:spPr>
            <a:xfrm>
              <a:off x="1095374" y="4177154"/>
              <a:ext cx="2387610" cy="39023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8C8416A0-216F-475B-8843-A0BA28267C0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95375" y="4177154"/>
              <a:ext cx="2387609" cy="33399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77D61748-6CFE-4A5D-B2BA-C42A11A1B8F1}"/>
              </a:ext>
            </a:extLst>
          </p:cNvPr>
          <p:cNvGrpSpPr/>
          <p:nvPr/>
        </p:nvGrpSpPr>
        <p:grpSpPr>
          <a:xfrm>
            <a:off x="2800426" y="5641940"/>
            <a:ext cx="1971522" cy="143545"/>
            <a:chOff x="1095374" y="4177154"/>
            <a:chExt cx="2387610" cy="390239"/>
          </a:xfrm>
        </p:grpSpPr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426D42FA-21AA-4C59-9C6D-EB7FA6701F92}"/>
                </a:ext>
              </a:extLst>
            </p:cNvPr>
            <p:cNvCxnSpPr>
              <a:cxnSpLocks/>
            </p:cNvCxnSpPr>
            <p:nvPr/>
          </p:nvCxnSpPr>
          <p:spPr>
            <a:xfrm>
              <a:off x="1095374" y="4177154"/>
              <a:ext cx="2387610" cy="39023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3D1FD572-B016-4B36-98AE-8E240E8B10E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95375" y="4177154"/>
              <a:ext cx="2387609" cy="33399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12FF725-808E-4AE4-B4E0-4B616C3BF2BF}"/>
              </a:ext>
            </a:extLst>
          </p:cNvPr>
          <p:cNvCxnSpPr>
            <a:cxnSpLocks/>
          </p:cNvCxnSpPr>
          <p:nvPr/>
        </p:nvCxnSpPr>
        <p:spPr>
          <a:xfrm flipH="1">
            <a:off x="4143621" y="1452716"/>
            <a:ext cx="7374" cy="4997792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" name="Group 35">
            <a:extLst>
              <a:ext uri="{FF2B5EF4-FFF2-40B4-BE49-F238E27FC236}">
                <a16:creationId xmlns:a16="http://schemas.microsoft.com/office/drawing/2014/main" id="{33081585-6FAF-4EDB-B8F0-DFBAC562429F}"/>
              </a:ext>
            </a:extLst>
          </p:cNvPr>
          <p:cNvGrpSpPr/>
          <p:nvPr/>
        </p:nvGrpSpPr>
        <p:grpSpPr>
          <a:xfrm>
            <a:off x="352056" y="4841495"/>
            <a:ext cx="778933" cy="1494367"/>
            <a:chOff x="6178463" y="3513667"/>
            <a:chExt cx="778933" cy="1494367"/>
          </a:xfrm>
        </p:grpSpPr>
        <p:sp>
          <p:nvSpPr>
            <p:cNvPr id="37" name="Isosceles Triangle 36">
              <a:extLst>
                <a:ext uri="{FF2B5EF4-FFF2-40B4-BE49-F238E27FC236}">
                  <a16:creationId xmlns:a16="http://schemas.microsoft.com/office/drawing/2014/main" id="{9E7DC0D4-9E85-4102-8CB2-F1397C2DF590}"/>
                </a:ext>
              </a:extLst>
            </p:cNvPr>
            <p:cNvSpPr/>
            <p:nvPr/>
          </p:nvSpPr>
          <p:spPr>
            <a:xfrm>
              <a:off x="6178463" y="3848100"/>
              <a:ext cx="778933" cy="1159934"/>
            </a:xfrm>
            <a:prstGeom prst="triangl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594EB9D4-C3F0-461E-9E73-3D1728A000A2}"/>
                </a:ext>
              </a:extLst>
            </p:cNvPr>
            <p:cNvSpPr/>
            <p:nvPr/>
          </p:nvSpPr>
          <p:spPr>
            <a:xfrm>
              <a:off x="6231467" y="3513667"/>
              <a:ext cx="668866" cy="66886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26786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2" grpId="0" animBg="1"/>
      <p:bldP spid="15" grpId="0" animBg="1"/>
      <p:bldP spid="18" grpId="0" animBg="1"/>
      <p:bldP spid="19" grpId="0" animBg="1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087A589F-2457-4BCC-A5AE-52E39930E080}"/>
              </a:ext>
            </a:extLst>
          </p:cNvPr>
          <p:cNvSpPr/>
          <p:nvPr/>
        </p:nvSpPr>
        <p:spPr>
          <a:xfrm>
            <a:off x="4151610" y="1545815"/>
            <a:ext cx="4306098" cy="2094826"/>
          </a:xfrm>
          <a:prstGeom prst="rect">
            <a:avLst/>
          </a:prstGeom>
          <a:gradFill flip="none" rotWithShape="1">
            <a:gsLst>
              <a:gs pos="0">
                <a:schemeClr val="accent6">
                  <a:tint val="66000"/>
                  <a:satMod val="160000"/>
                </a:schemeClr>
              </a:gs>
              <a:gs pos="50000">
                <a:schemeClr val="accent6">
                  <a:tint val="44500"/>
                  <a:satMod val="160000"/>
                </a:schemeClr>
              </a:gs>
              <a:gs pos="100000">
                <a:schemeClr val="accent6"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AF1D324-C32D-44FD-892D-3A9CD531086D}"/>
              </a:ext>
            </a:extLst>
          </p:cNvPr>
          <p:cNvSpPr/>
          <p:nvPr/>
        </p:nvSpPr>
        <p:spPr>
          <a:xfrm>
            <a:off x="1765935" y="2962097"/>
            <a:ext cx="5358765" cy="291644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8"/>
          <p:cNvSpPr/>
          <p:nvPr/>
        </p:nvSpPr>
        <p:spPr>
          <a:xfrm>
            <a:off x="701040" y="1802949"/>
            <a:ext cx="7753199" cy="18389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1A05980-6448-4578-A0CD-441AF9802ABC}"/>
              </a:ext>
            </a:extLst>
          </p:cNvPr>
          <p:cNvSpPr/>
          <p:nvPr/>
        </p:nvSpPr>
        <p:spPr>
          <a:xfrm>
            <a:off x="701040" y="1545815"/>
            <a:ext cx="7753198" cy="257134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82C8DC5-E10F-4DB6-B1E1-C038B3D80E3F}"/>
              </a:ext>
            </a:extLst>
          </p:cNvPr>
          <p:cNvSpPr/>
          <p:nvPr/>
        </p:nvSpPr>
        <p:spPr>
          <a:xfrm>
            <a:off x="2276475" y="2495383"/>
            <a:ext cx="1998345" cy="4609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1A6E90C-34D0-4CD5-9C3D-765BC717A889}"/>
              </a:ext>
            </a:extLst>
          </p:cNvPr>
          <p:cNvSpPr/>
          <p:nvPr/>
        </p:nvSpPr>
        <p:spPr>
          <a:xfrm>
            <a:off x="4148137" y="5811967"/>
            <a:ext cx="3898583" cy="106231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4B968CF-AD38-4C8A-A410-91D86D9106B6}"/>
              </a:ext>
            </a:extLst>
          </p:cNvPr>
          <p:cNvSpPr/>
          <p:nvPr/>
        </p:nvSpPr>
        <p:spPr>
          <a:xfrm>
            <a:off x="4625340" y="6023458"/>
            <a:ext cx="3131820" cy="362102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12377BB-6BE9-475A-B62A-061CF905BD34}"/>
              </a:ext>
            </a:extLst>
          </p:cNvPr>
          <p:cNvSpPr/>
          <p:nvPr/>
        </p:nvSpPr>
        <p:spPr>
          <a:xfrm>
            <a:off x="5073015" y="6490820"/>
            <a:ext cx="1609725" cy="1081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FE02F4F-B9F4-4D6A-81D1-D03D7A3894AA}"/>
              </a:ext>
            </a:extLst>
          </p:cNvPr>
          <p:cNvSpPr/>
          <p:nvPr/>
        </p:nvSpPr>
        <p:spPr>
          <a:xfrm>
            <a:off x="6097428" y="6704180"/>
            <a:ext cx="2055972" cy="106231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1949E24-4FF2-48C9-99D0-B456DE405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L" dirty="0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12FF725-808E-4AE4-B4E0-4B616C3BF2BF}"/>
              </a:ext>
            </a:extLst>
          </p:cNvPr>
          <p:cNvCxnSpPr>
            <a:cxnSpLocks/>
          </p:cNvCxnSpPr>
          <p:nvPr/>
        </p:nvCxnSpPr>
        <p:spPr>
          <a:xfrm flipH="1">
            <a:off x="4143621" y="1452716"/>
            <a:ext cx="7374" cy="4997792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F42AC529-535C-40B7-B8FF-B39DBBA90730}"/>
              </a:ext>
            </a:extLst>
          </p:cNvPr>
          <p:cNvSpPr txBox="1"/>
          <p:nvPr/>
        </p:nvSpPr>
        <p:spPr>
          <a:xfrm>
            <a:off x="1310865" y="3930335"/>
            <a:ext cx="2789185" cy="9233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DP-cell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Vertical line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Selected tasks crossing it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2C8DF038-6945-4932-A223-7B4FA4D2DEA3}"/>
                  </a:ext>
                </a:extLst>
              </p:cNvPr>
              <p:cNvSpPr txBox="1"/>
              <p:nvPr/>
            </p:nvSpPr>
            <p:spPr>
              <a:xfrm>
                <a:off x="1325613" y="5049305"/>
                <a:ext cx="3198556" cy="3808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# DP-cells: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𝑂</m:t>
                        </m:r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(1)</m:t>
                        </m:r>
                      </m:sup>
                    </m:sSup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2C8DF038-6945-4932-A223-7B4FA4D2DE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5613" y="5049305"/>
                <a:ext cx="3198556" cy="380810"/>
              </a:xfrm>
              <a:prstGeom prst="rect">
                <a:avLst/>
              </a:prstGeom>
              <a:blipFill>
                <a:blip r:embed="rId3"/>
                <a:stretch>
                  <a:fillRect l="-1524" t="-4762" b="-238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8" name="Group 17">
            <a:extLst>
              <a:ext uri="{FF2B5EF4-FFF2-40B4-BE49-F238E27FC236}">
                <a16:creationId xmlns:a16="http://schemas.microsoft.com/office/drawing/2014/main" id="{26C4A04B-0526-4E14-8D9B-2BE0361C8ADB}"/>
              </a:ext>
            </a:extLst>
          </p:cNvPr>
          <p:cNvGrpSpPr/>
          <p:nvPr/>
        </p:nvGrpSpPr>
        <p:grpSpPr>
          <a:xfrm>
            <a:off x="352056" y="4841495"/>
            <a:ext cx="778933" cy="1494367"/>
            <a:chOff x="6178463" y="3513667"/>
            <a:chExt cx="778933" cy="1494367"/>
          </a:xfrm>
        </p:grpSpPr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D65571BA-F939-4A18-9D7B-EA56906F2D74}"/>
                </a:ext>
              </a:extLst>
            </p:cNvPr>
            <p:cNvSpPr/>
            <p:nvPr/>
          </p:nvSpPr>
          <p:spPr>
            <a:xfrm>
              <a:off x="6178463" y="3848100"/>
              <a:ext cx="778933" cy="1159934"/>
            </a:xfrm>
            <a:prstGeom prst="triangl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6088FDBE-1813-487D-B375-8027BBC3C6ED}"/>
                </a:ext>
              </a:extLst>
            </p:cNvPr>
            <p:cNvSpPr/>
            <p:nvPr/>
          </p:nvSpPr>
          <p:spPr>
            <a:xfrm>
              <a:off x="6231467" y="3513667"/>
              <a:ext cx="668866" cy="66886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41761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A9BC1-BDCA-4CE6-9032-74B99C012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UFP game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343D649-D9C0-45BA-B330-6F6827B46684}"/>
              </a:ext>
            </a:extLst>
          </p:cNvPr>
          <p:cNvSpPr/>
          <p:nvPr/>
        </p:nvSpPr>
        <p:spPr>
          <a:xfrm>
            <a:off x="768760" y="1690689"/>
            <a:ext cx="7497711" cy="132556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Compute optimal strategy efficiently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4B02E179-8706-41A8-9843-0947899418D5}"/>
                  </a:ext>
                </a:extLst>
              </p:cNvPr>
              <p:cNvSpPr/>
              <p:nvPr/>
            </p:nvSpPr>
            <p:spPr>
              <a:xfrm>
                <a:off x="768760" y="3369519"/>
                <a:ext cx="7497711" cy="1325563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∃</m:t>
                    </m:r>
                  </m:oMath>
                </a14:m>
                <a:r>
                  <a:rPr lang="en-US" sz="2800" dirty="0"/>
                  <a:t> strategy with expected profit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≥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𝜖</m:t>
                        </m:r>
                      </m:e>
                    </m:d>
                    <m:r>
                      <m:rPr>
                        <m:nor/>
                      </m:rPr>
                      <a:rPr lang="en-US" sz="2800" b="0" smtClean="0">
                        <a:latin typeface="Cambria Math" panose="02040503050406030204" pitchFamily="18" charset="0"/>
                      </a:rPr>
                      <m:t>OPT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4B02E179-8706-41A8-9843-0947899418D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760" y="3369519"/>
                <a:ext cx="7497711" cy="132556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6CEC9EAB-8840-4444-8392-D103FA445B8F}"/>
                  </a:ext>
                </a:extLst>
              </p:cNvPr>
              <p:cNvSpPr/>
              <p:nvPr/>
            </p:nvSpPr>
            <p:spPr>
              <a:xfrm>
                <a:off x="768759" y="5048349"/>
                <a:ext cx="7497711" cy="1325563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/>
                  <a:t>Strategy with expected profit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2800" dirty="0"/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sz="2800" dirty="0"/>
                  <a:t> solution with profit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≥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𝜖</m:t>
                        </m:r>
                      </m:e>
                    </m:d>
                    <m:r>
                      <a:rPr lang="en-US" sz="280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6CEC9EAB-8840-4444-8392-D103FA445B8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759" y="5048349"/>
                <a:ext cx="7497711" cy="132556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9580912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A434BD84-B6FE-4119-9867-2A648005B1CC}"/>
              </a:ext>
            </a:extLst>
          </p:cNvPr>
          <p:cNvSpPr/>
          <p:nvPr/>
        </p:nvSpPr>
        <p:spPr>
          <a:xfrm>
            <a:off x="701040" y="1802949"/>
            <a:ext cx="7753199" cy="18389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98B8B75-5D60-4427-8D79-07428A9C42C1}"/>
              </a:ext>
            </a:extLst>
          </p:cNvPr>
          <p:cNvSpPr/>
          <p:nvPr/>
        </p:nvSpPr>
        <p:spPr>
          <a:xfrm>
            <a:off x="701040" y="1545815"/>
            <a:ext cx="7753198" cy="257134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F95ADFD-488A-4A7C-9349-48227A2DD18B}"/>
                  </a:ext>
                </a:extLst>
              </p:cNvPr>
              <p:cNvSpPr txBox="1"/>
              <p:nvPr/>
            </p:nvSpPr>
            <p:spPr>
              <a:xfrm>
                <a:off x="1579485" y="4450080"/>
                <a:ext cx="615696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Strategy: select all tasks from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OPT</m:t>
                    </m:r>
                    <m:r>
                      <m:rPr>
                        <m:nor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F95ADFD-488A-4A7C-9349-48227A2DD1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9485" y="4450080"/>
                <a:ext cx="6156960" cy="461665"/>
              </a:xfrm>
              <a:prstGeom prst="rect">
                <a:avLst/>
              </a:prstGeom>
              <a:blipFill>
                <a:blip r:embed="rId2"/>
                <a:stretch>
                  <a:fillRect l="-1485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>
            <a:extLst>
              <a:ext uri="{FF2B5EF4-FFF2-40B4-BE49-F238E27FC236}">
                <a16:creationId xmlns:a16="http://schemas.microsoft.com/office/drawing/2014/main" id="{AB5C56A6-201D-4E3B-A6E0-23E484678D91}"/>
              </a:ext>
            </a:extLst>
          </p:cNvPr>
          <p:cNvSpPr/>
          <p:nvPr/>
        </p:nvSpPr>
        <p:spPr>
          <a:xfrm>
            <a:off x="1598295" y="3350265"/>
            <a:ext cx="5358765" cy="291644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B111A32-57C8-4D9C-8D39-8BC45B24F1CA}"/>
              </a:ext>
            </a:extLst>
          </p:cNvPr>
          <p:cNvSpPr/>
          <p:nvPr/>
        </p:nvSpPr>
        <p:spPr>
          <a:xfrm>
            <a:off x="2108835" y="2713020"/>
            <a:ext cx="1998345" cy="631463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1B995D2-43AA-4291-9099-FD41CF1455BF}"/>
              </a:ext>
            </a:extLst>
          </p:cNvPr>
          <p:cNvSpPr/>
          <p:nvPr/>
        </p:nvSpPr>
        <p:spPr>
          <a:xfrm>
            <a:off x="2428875" y="2421376"/>
            <a:ext cx="2592705" cy="291644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9BD9BA-2A34-44E8-8839-F8B4CA9C7372}"/>
              </a:ext>
            </a:extLst>
          </p:cNvPr>
          <p:cNvSpPr/>
          <p:nvPr/>
        </p:nvSpPr>
        <p:spPr>
          <a:xfrm>
            <a:off x="2604135" y="2123950"/>
            <a:ext cx="2592705" cy="29164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6839EE3-F7CE-4C73-8E4A-16A76211FA00}"/>
              </a:ext>
            </a:extLst>
          </p:cNvPr>
          <p:cNvSpPr/>
          <p:nvPr/>
        </p:nvSpPr>
        <p:spPr>
          <a:xfrm>
            <a:off x="2779395" y="1828564"/>
            <a:ext cx="2592705" cy="291644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72FD9D6-A2A8-4B61-8E37-6F9A4B3FDFEB}"/>
              </a:ext>
            </a:extLst>
          </p:cNvPr>
          <p:cNvSpPr/>
          <p:nvPr/>
        </p:nvSpPr>
        <p:spPr>
          <a:xfrm>
            <a:off x="2981324" y="1542924"/>
            <a:ext cx="2592705" cy="291644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3DA9B62-6472-4561-B7DB-61AD3E7011BD}"/>
              </a:ext>
            </a:extLst>
          </p:cNvPr>
          <p:cNvSpPr/>
          <p:nvPr/>
        </p:nvSpPr>
        <p:spPr>
          <a:xfrm>
            <a:off x="3451860" y="4111233"/>
            <a:ext cx="4335780" cy="94624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87273697-74EF-4951-AFEE-8E661F0D54EA}"/>
                  </a:ext>
                </a:extLst>
              </p:cNvPr>
              <p:cNvSpPr txBox="1"/>
              <p:nvPr/>
            </p:nvSpPr>
            <p:spPr>
              <a:xfrm>
                <a:off x="5212794" y="3812907"/>
                <a:ext cx="31861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𝑖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87273697-74EF-4951-AFEE-8E661F0D54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2794" y="3812907"/>
                <a:ext cx="318612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AB5F8DB9-0DD9-4D56-BFFD-11D68B7F57F9}"/>
                  </a:ext>
                </a:extLst>
              </p:cNvPr>
              <p:cNvSpPr txBox="1"/>
              <p:nvPr/>
            </p:nvSpPr>
            <p:spPr>
              <a:xfrm>
                <a:off x="1579485" y="5157606"/>
                <a:ext cx="4406719" cy="12618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400" b="0" i="0" dirty="0" smtClean="0">
                          <a:latin typeface="Cambria Math" panose="02040503050406030204" pitchFamily="18" charset="0"/>
                        </a:rPr>
                        <m:t>Prob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m:rPr>
                              <m:nor/>
                            </m:rPr>
                            <a:rPr lang="en-US" sz="2400" b="0" i="0" dirty="0" smtClean="0">
                              <a:latin typeface="Cambria Math" panose="02040503050406030204" pitchFamily="18" charset="0"/>
                            </a:rPr>
                            <m:t>OPT</m:t>
                          </m:r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400" b="0" i="0" dirty="0" smtClean="0">
                              <a:latin typeface="Cambria Math" panose="02040503050406030204" pitchFamily="18" charset="0"/>
                            </a:rPr>
                            <m:t>not</m:t>
                          </m:r>
                          <m:r>
                            <m:rPr>
                              <m:nor/>
                            </m:rPr>
                            <a:rPr lang="en-US" sz="2400" b="0" i="0" dirty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400" b="0" i="0" dirty="0" smtClean="0">
                              <a:latin typeface="Cambria Math" panose="02040503050406030204" pitchFamily="18" charset="0"/>
                            </a:rPr>
                            <m:t>selected</m:t>
                          </m:r>
                        </m:e>
                      </m:d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𝜖</m:t>
                      </m:r>
                      <m:r>
                        <a:rPr lang="en-US" sz="2400" i="1" dirty="0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/>
              </a:p>
              <a:p>
                <a:endParaRPr lang="en-US" sz="2800" dirty="0"/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sz="2400" dirty="0"/>
                  <a:t> expected profit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≥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𝜖</m:t>
                        </m:r>
                      </m:e>
                    </m:d>
                    <m:r>
                      <m:rPr>
                        <m:nor/>
                      </m:rPr>
                      <a:rPr lang="en-US" sz="2400">
                        <a:latin typeface="Cambria Math" panose="02040503050406030204" pitchFamily="18" charset="0"/>
                      </a:rPr>
                      <m:t>OPT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AB5F8DB9-0DD9-4D56-BFFD-11D68B7F57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9485" y="5157606"/>
                <a:ext cx="4406719" cy="1261884"/>
              </a:xfrm>
              <a:prstGeom prst="rect">
                <a:avLst/>
              </a:prstGeom>
              <a:blipFill>
                <a:blip r:embed="rId5"/>
                <a:stretch>
                  <a:fillRect l="-415" b="-101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Right Brace 19">
            <a:extLst>
              <a:ext uri="{FF2B5EF4-FFF2-40B4-BE49-F238E27FC236}">
                <a16:creationId xmlns:a16="http://schemas.microsoft.com/office/drawing/2014/main" id="{A8B21028-E629-4F31-A0E4-0AAAACA63D5D}"/>
              </a:ext>
            </a:extLst>
          </p:cNvPr>
          <p:cNvSpPr/>
          <p:nvPr/>
        </p:nvSpPr>
        <p:spPr>
          <a:xfrm>
            <a:off x="8580120" y="1542924"/>
            <a:ext cx="129540" cy="257134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ight Brace 20">
            <a:extLst>
              <a:ext uri="{FF2B5EF4-FFF2-40B4-BE49-F238E27FC236}">
                <a16:creationId xmlns:a16="http://schemas.microsoft.com/office/drawing/2014/main" id="{3EDB3F27-232C-4661-B742-A0B73DDDA475}"/>
              </a:ext>
            </a:extLst>
          </p:cNvPr>
          <p:cNvSpPr/>
          <p:nvPr/>
        </p:nvSpPr>
        <p:spPr>
          <a:xfrm>
            <a:off x="5303520" y="2415594"/>
            <a:ext cx="129540" cy="291644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D69DF5CA-79C9-4431-AE45-40846BB73356}"/>
                  </a:ext>
                </a:extLst>
              </p:cNvPr>
              <p:cNvSpPr txBox="1"/>
              <p:nvPr/>
            </p:nvSpPr>
            <p:spPr>
              <a:xfrm>
                <a:off x="5352129" y="2353097"/>
                <a:ext cx="63934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≪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𝛿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D69DF5CA-79C9-4431-AE45-40846BB733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2129" y="2353097"/>
                <a:ext cx="639341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D73F9B19-BE17-4575-A1F2-086394C3CF6D}"/>
                  </a:ext>
                </a:extLst>
              </p:cNvPr>
              <p:cNvSpPr txBox="1"/>
              <p:nvPr/>
            </p:nvSpPr>
            <p:spPr>
              <a:xfrm>
                <a:off x="8650522" y="1459232"/>
                <a:ext cx="37003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𝛿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D73F9B19-BE17-4575-A1F2-086394C3CF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50522" y="1459232"/>
                <a:ext cx="370037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3033B94C-C203-4754-834D-0518B054BB40}"/>
              </a:ext>
            </a:extLst>
          </p:cNvPr>
          <p:cNvCxnSpPr>
            <a:cxnSpLocks/>
          </p:cNvCxnSpPr>
          <p:nvPr/>
        </p:nvCxnSpPr>
        <p:spPr>
          <a:xfrm>
            <a:off x="3451859" y="1233714"/>
            <a:ext cx="0" cy="3168473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D41BCF0A-624F-43CA-BE38-187953F3F4D8}"/>
              </a:ext>
            </a:extLst>
          </p:cNvPr>
          <p:cNvSpPr txBox="1"/>
          <p:nvPr/>
        </p:nvSpPr>
        <p:spPr>
          <a:xfrm>
            <a:off x="6077379" y="4444348"/>
            <a:ext cx="28475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… that we can take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91E45E25-8A2A-4E02-B946-7D58C82CADB1}"/>
              </a:ext>
            </a:extLst>
          </p:cNvPr>
          <p:cNvGrpSpPr/>
          <p:nvPr/>
        </p:nvGrpSpPr>
        <p:grpSpPr>
          <a:xfrm>
            <a:off x="352056" y="4841495"/>
            <a:ext cx="778933" cy="1494367"/>
            <a:chOff x="6178463" y="3513667"/>
            <a:chExt cx="778933" cy="1494367"/>
          </a:xfrm>
        </p:grpSpPr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31196C89-C5B9-4D31-8EEE-84E28D01725A}"/>
                </a:ext>
              </a:extLst>
            </p:cNvPr>
            <p:cNvSpPr/>
            <p:nvPr/>
          </p:nvSpPr>
          <p:spPr>
            <a:xfrm>
              <a:off x="6178463" y="3848100"/>
              <a:ext cx="778933" cy="1159934"/>
            </a:xfrm>
            <a:prstGeom prst="triangl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68927FC1-064B-421F-8DC9-B4A99267E2BA}"/>
                </a:ext>
              </a:extLst>
            </p:cNvPr>
            <p:cNvSpPr/>
            <p:nvPr/>
          </p:nvSpPr>
          <p:spPr>
            <a:xfrm>
              <a:off x="6231467" y="3513667"/>
              <a:ext cx="668866" cy="66886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36363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/>
      <p:bldP spid="19" grpId="0" uiExpand="1" build="p"/>
      <p:bldP spid="20" grpId="0" uiExpand="1" animBg="1"/>
      <p:bldP spid="21" grpId="0" animBg="1"/>
      <p:bldP spid="22" grpId="0"/>
      <p:bldP spid="23" grpId="0" uiExpand="1"/>
      <p:bldP spid="2" grpId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A9BC1-BDCA-4CE6-9032-74B99C012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UFP game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343D649-D9C0-45BA-B330-6F6827B46684}"/>
              </a:ext>
            </a:extLst>
          </p:cNvPr>
          <p:cNvSpPr/>
          <p:nvPr/>
        </p:nvSpPr>
        <p:spPr>
          <a:xfrm>
            <a:off x="768760" y="1690689"/>
            <a:ext cx="7497711" cy="132556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Compute optimal strategy efficiently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4B02E179-8706-41A8-9843-0947899418D5}"/>
                  </a:ext>
                </a:extLst>
              </p:cNvPr>
              <p:cNvSpPr/>
              <p:nvPr/>
            </p:nvSpPr>
            <p:spPr>
              <a:xfrm>
                <a:off x="768760" y="3369519"/>
                <a:ext cx="7497711" cy="1325563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a:rPr lang="en-US" sz="2800">
                        <a:latin typeface="Cambria Math" panose="02040503050406030204" pitchFamily="18" charset="0"/>
                      </a:rPr>
                      <m:t>∃</m:t>
                    </m:r>
                  </m:oMath>
                </a14:m>
                <a:r>
                  <a:rPr lang="en-US" sz="2800" dirty="0"/>
                  <a:t> strategy with expected profit </a:t>
                </a:r>
                <a14:m>
                  <m:oMath xmlns:m="http://schemas.openxmlformats.org/officeDocument/2006/math">
                    <m:r>
                      <a:rPr lang="en-US" sz="2800">
                        <a:latin typeface="Cambria Math" panose="02040503050406030204" pitchFamily="18" charset="0"/>
                      </a:rPr>
                      <m:t>≥</m:t>
                    </m:r>
                    <m:d>
                      <m:d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en-US" sz="2800">
                            <a:latin typeface="Cambria Math" panose="02040503050406030204" pitchFamily="18" charset="0"/>
                          </a:rPr>
                          <m:t>𝜖</m:t>
                        </m:r>
                      </m:e>
                    </m:d>
                    <m:r>
                      <m:rPr>
                        <m:nor/>
                      </m:rPr>
                      <a:rPr lang="en-US" sz="2800"/>
                      <m:t>OPT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4B02E179-8706-41A8-9843-0947899418D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760" y="3369519"/>
                <a:ext cx="7497711" cy="132556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B30C979C-A449-4128-9768-7128A263C9BC}"/>
                  </a:ext>
                </a:extLst>
              </p:cNvPr>
              <p:cNvSpPr/>
              <p:nvPr/>
            </p:nvSpPr>
            <p:spPr>
              <a:xfrm>
                <a:off x="768759" y="5048349"/>
                <a:ext cx="7497711" cy="1325563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/>
                  <a:t>Strategy with expected profit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2800" dirty="0"/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sz="2800" dirty="0"/>
                  <a:t> solution with profit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≥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𝜖</m:t>
                        </m:r>
                      </m:e>
                    </m:d>
                    <m:r>
                      <a:rPr lang="en-US" sz="280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B30C979C-A449-4128-9768-7128A263C9B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759" y="5048349"/>
                <a:ext cx="7497711" cy="132556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9313650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/>
          <p:nvPr/>
        </p:nvSpPr>
        <p:spPr>
          <a:xfrm>
            <a:off x="701040" y="1802949"/>
            <a:ext cx="7753199" cy="18389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1A05980-6448-4578-A0CD-441AF9802ABC}"/>
              </a:ext>
            </a:extLst>
          </p:cNvPr>
          <p:cNvSpPr/>
          <p:nvPr/>
        </p:nvSpPr>
        <p:spPr>
          <a:xfrm>
            <a:off x="701040" y="1545815"/>
            <a:ext cx="7753198" cy="257134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DC30A2A-D6A4-441C-A6D2-48A8093D2D2F}"/>
              </a:ext>
            </a:extLst>
          </p:cNvPr>
          <p:cNvSpPr/>
          <p:nvPr/>
        </p:nvSpPr>
        <p:spPr>
          <a:xfrm>
            <a:off x="1095375" y="3250523"/>
            <a:ext cx="2105025" cy="39138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2ECECD9-5867-433F-AA14-14B41AA01157}"/>
              </a:ext>
            </a:extLst>
          </p:cNvPr>
          <p:cNvSpPr/>
          <p:nvPr/>
        </p:nvSpPr>
        <p:spPr>
          <a:xfrm>
            <a:off x="1346835" y="4176210"/>
            <a:ext cx="2105025" cy="456749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82C8DC5-E10F-4DB6-B1E1-C038B3D80E3F}"/>
              </a:ext>
            </a:extLst>
          </p:cNvPr>
          <p:cNvSpPr/>
          <p:nvPr/>
        </p:nvSpPr>
        <p:spPr>
          <a:xfrm>
            <a:off x="2276475" y="2495383"/>
            <a:ext cx="1998345" cy="4609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80CF2C4-F1A6-43C7-B642-A4AB873796A0}"/>
              </a:ext>
            </a:extLst>
          </p:cNvPr>
          <p:cNvSpPr/>
          <p:nvPr/>
        </p:nvSpPr>
        <p:spPr>
          <a:xfrm>
            <a:off x="2665095" y="5422675"/>
            <a:ext cx="2981325" cy="106231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AD3CEE7-CFC0-4A12-A24C-1FDA6A21D2E2}"/>
              </a:ext>
            </a:extLst>
          </p:cNvPr>
          <p:cNvSpPr/>
          <p:nvPr/>
        </p:nvSpPr>
        <p:spPr>
          <a:xfrm>
            <a:off x="2947035" y="5643879"/>
            <a:ext cx="1678305" cy="1062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12377BB-6BE9-475A-B62A-061CF905BD34}"/>
              </a:ext>
            </a:extLst>
          </p:cNvPr>
          <p:cNvSpPr/>
          <p:nvPr/>
        </p:nvSpPr>
        <p:spPr>
          <a:xfrm>
            <a:off x="5073015" y="6490820"/>
            <a:ext cx="1609725" cy="1081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FE02F4F-B9F4-4D6A-81D1-D03D7A3894AA}"/>
              </a:ext>
            </a:extLst>
          </p:cNvPr>
          <p:cNvSpPr/>
          <p:nvPr/>
        </p:nvSpPr>
        <p:spPr>
          <a:xfrm>
            <a:off x="6097428" y="6704180"/>
            <a:ext cx="2055972" cy="106231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1949E24-4FF2-48C9-99D0-B456DE405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L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A12C939-A8F7-4BB6-B227-8739F49B67C5}"/>
              </a:ext>
            </a:extLst>
          </p:cNvPr>
          <p:cNvGrpSpPr/>
          <p:nvPr/>
        </p:nvGrpSpPr>
        <p:grpSpPr>
          <a:xfrm>
            <a:off x="1186170" y="4238395"/>
            <a:ext cx="2387610" cy="390239"/>
            <a:chOff x="1095374" y="4177154"/>
            <a:chExt cx="2387610" cy="390239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61339087-85D0-4584-A92F-C5F814374D81}"/>
                </a:ext>
              </a:extLst>
            </p:cNvPr>
            <p:cNvCxnSpPr>
              <a:cxnSpLocks/>
            </p:cNvCxnSpPr>
            <p:nvPr/>
          </p:nvCxnSpPr>
          <p:spPr>
            <a:xfrm>
              <a:off x="1095374" y="4177154"/>
              <a:ext cx="2387610" cy="39023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BACFE77B-EC68-4076-B138-0A838A2B087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95375" y="4177154"/>
              <a:ext cx="2387609" cy="33399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FEFB11DE-9F6A-4783-AEE4-B6B8B2BFEE36}"/>
              </a:ext>
            </a:extLst>
          </p:cNvPr>
          <p:cNvGrpSpPr/>
          <p:nvPr/>
        </p:nvGrpSpPr>
        <p:grpSpPr>
          <a:xfrm>
            <a:off x="2399347" y="5313633"/>
            <a:ext cx="3582997" cy="301825"/>
            <a:chOff x="1095374" y="4177154"/>
            <a:chExt cx="2387610" cy="390239"/>
          </a:xfrm>
        </p:grpSpPr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4108B3E1-06EF-42E1-BECC-3EA5E278A84C}"/>
                </a:ext>
              </a:extLst>
            </p:cNvPr>
            <p:cNvCxnSpPr>
              <a:cxnSpLocks/>
            </p:cNvCxnSpPr>
            <p:nvPr/>
          </p:nvCxnSpPr>
          <p:spPr>
            <a:xfrm>
              <a:off x="1095374" y="4177154"/>
              <a:ext cx="2387610" cy="39023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8C8416A0-216F-475B-8843-A0BA28267C0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95375" y="4177154"/>
              <a:ext cx="2387609" cy="33399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77D61748-6CFE-4A5D-B2BA-C42A11A1B8F1}"/>
              </a:ext>
            </a:extLst>
          </p:cNvPr>
          <p:cNvGrpSpPr/>
          <p:nvPr/>
        </p:nvGrpSpPr>
        <p:grpSpPr>
          <a:xfrm>
            <a:off x="2800426" y="5641940"/>
            <a:ext cx="1971522" cy="143545"/>
            <a:chOff x="1095374" y="4177154"/>
            <a:chExt cx="2387610" cy="390239"/>
          </a:xfrm>
        </p:grpSpPr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426D42FA-21AA-4C59-9C6D-EB7FA6701F92}"/>
                </a:ext>
              </a:extLst>
            </p:cNvPr>
            <p:cNvCxnSpPr>
              <a:cxnSpLocks/>
            </p:cNvCxnSpPr>
            <p:nvPr/>
          </p:nvCxnSpPr>
          <p:spPr>
            <a:xfrm>
              <a:off x="1095374" y="4177154"/>
              <a:ext cx="2387610" cy="39023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3D1FD572-B016-4B36-98AE-8E240E8B10E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95375" y="4177154"/>
              <a:ext cx="2387609" cy="33399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6529F168-55E7-4C07-99AC-C088825E8E07}"/>
              </a:ext>
            </a:extLst>
          </p:cNvPr>
          <p:cNvSpPr/>
          <p:nvPr/>
        </p:nvSpPr>
        <p:spPr>
          <a:xfrm>
            <a:off x="3511867" y="2200848"/>
            <a:ext cx="4245293" cy="291644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90E87488-5776-43C9-831D-F7A4CD4AB5E7}"/>
              </a:ext>
            </a:extLst>
          </p:cNvPr>
          <p:cNvSpPr/>
          <p:nvPr/>
        </p:nvSpPr>
        <p:spPr>
          <a:xfrm>
            <a:off x="4596288" y="2643477"/>
            <a:ext cx="1766412" cy="322382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AF1D324-C32D-44FD-892D-3A9CD531086D}"/>
              </a:ext>
            </a:extLst>
          </p:cNvPr>
          <p:cNvSpPr/>
          <p:nvPr/>
        </p:nvSpPr>
        <p:spPr>
          <a:xfrm>
            <a:off x="1765935" y="2962097"/>
            <a:ext cx="5358765" cy="291644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1EB5BE6-EED0-48DB-ADDD-9680EB6EF510}"/>
              </a:ext>
            </a:extLst>
          </p:cNvPr>
          <p:cNvSpPr/>
          <p:nvPr/>
        </p:nvSpPr>
        <p:spPr>
          <a:xfrm>
            <a:off x="6048375" y="3250523"/>
            <a:ext cx="581025" cy="39138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8AC9B57-088B-4499-BDA6-4A696EC4C5ED}"/>
              </a:ext>
            </a:extLst>
          </p:cNvPr>
          <p:cNvSpPr/>
          <p:nvPr/>
        </p:nvSpPr>
        <p:spPr>
          <a:xfrm>
            <a:off x="3451861" y="3344791"/>
            <a:ext cx="2415540" cy="291644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D58E58A3-7E01-4222-AC1A-96CA1BC0E149}"/>
              </a:ext>
            </a:extLst>
          </p:cNvPr>
          <p:cNvSpPr/>
          <p:nvPr/>
        </p:nvSpPr>
        <p:spPr>
          <a:xfrm>
            <a:off x="7158839" y="2588931"/>
            <a:ext cx="994561" cy="1047504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721B152B-945A-423E-AF7D-FAFC2F9D3CE0}"/>
              </a:ext>
            </a:extLst>
          </p:cNvPr>
          <p:cNvGrpSpPr/>
          <p:nvPr/>
        </p:nvGrpSpPr>
        <p:grpSpPr>
          <a:xfrm>
            <a:off x="4881640" y="6473097"/>
            <a:ext cx="1971522" cy="143545"/>
            <a:chOff x="1095374" y="4177154"/>
            <a:chExt cx="2387610" cy="390239"/>
          </a:xfrm>
        </p:grpSpPr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22658AF-25BA-4C64-8B87-55D60B8DC865}"/>
                </a:ext>
              </a:extLst>
            </p:cNvPr>
            <p:cNvCxnSpPr>
              <a:cxnSpLocks/>
            </p:cNvCxnSpPr>
            <p:nvPr/>
          </p:nvCxnSpPr>
          <p:spPr>
            <a:xfrm>
              <a:off x="1095374" y="4177154"/>
              <a:ext cx="2387610" cy="39023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71CD51C-6F10-4D39-8EF5-9E8C1B5B72F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95375" y="4177154"/>
              <a:ext cx="2387609" cy="33399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343E76A-E0A5-476C-ADC4-3DF81EFAA9A1}"/>
              </a:ext>
            </a:extLst>
          </p:cNvPr>
          <p:cNvGrpSpPr/>
          <p:nvPr/>
        </p:nvGrpSpPr>
        <p:grpSpPr>
          <a:xfrm>
            <a:off x="5955196" y="6653095"/>
            <a:ext cx="2499041" cy="204905"/>
            <a:chOff x="1095374" y="4177154"/>
            <a:chExt cx="2387610" cy="390239"/>
          </a:xfrm>
        </p:grpSpPr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E03D2FD3-7821-4F8A-868E-F775120ECA0D}"/>
                </a:ext>
              </a:extLst>
            </p:cNvPr>
            <p:cNvCxnSpPr>
              <a:cxnSpLocks/>
            </p:cNvCxnSpPr>
            <p:nvPr/>
          </p:nvCxnSpPr>
          <p:spPr>
            <a:xfrm>
              <a:off x="1095374" y="4177154"/>
              <a:ext cx="2387610" cy="39023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AB10751F-B4E4-474A-91C6-3FEA7D96090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95375" y="4177154"/>
              <a:ext cx="2387609" cy="33399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CD708CEE-19C4-4035-B2A2-B3EAF26AD2B9}"/>
              </a:ext>
            </a:extLst>
          </p:cNvPr>
          <p:cNvGrpSpPr/>
          <p:nvPr/>
        </p:nvGrpSpPr>
        <p:grpSpPr>
          <a:xfrm>
            <a:off x="352056" y="4841495"/>
            <a:ext cx="778933" cy="1494367"/>
            <a:chOff x="6178463" y="3513667"/>
            <a:chExt cx="778933" cy="1494367"/>
          </a:xfrm>
        </p:grpSpPr>
        <p:sp>
          <p:nvSpPr>
            <p:cNvPr id="46" name="Isosceles Triangle 45">
              <a:extLst>
                <a:ext uri="{FF2B5EF4-FFF2-40B4-BE49-F238E27FC236}">
                  <a16:creationId xmlns:a16="http://schemas.microsoft.com/office/drawing/2014/main" id="{9067DE66-B087-4823-8DEB-97A2573BCF10}"/>
                </a:ext>
              </a:extLst>
            </p:cNvPr>
            <p:cNvSpPr/>
            <p:nvPr/>
          </p:nvSpPr>
          <p:spPr>
            <a:xfrm>
              <a:off x="6178463" y="3848100"/>
              <a:ext cx="778933" cy="1159934"/>
            </a:xfrm>
            <a:prstGeom prst="triangl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DF4EC254-4BB1-4F8C-B5D4-2AF4DB4BB839}"/>
                </a:ext>
              </a:extLst>
            </p:cNvPr>
            <p:cNvSpPr/>
            <p:nvPr/>
          </p:nvSpPr>
          <p:spPr>
            <a:xfrm>
              <a:off x="6231467" y="3513667"/>
              <a:ext cx="668866" cy="66886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0683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8" grpId="0" animBg="1"/>
      <p:bldP spid="19" grpId="0" animBg="1"/>
      <p:bldP spid="22" grpId="0" animBg="1"/>
      <p:bldP spid="23" grpId="0" animBg="1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/>
          <p:nvPr/>
        </p:nvSpPr>
        <p:spPr>
          <a:xfrm>
            <a:off x="701040" y="1802949"/>
            <a:ext cx="7753199" cy="18389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1A05980-6448-4578-A0CD-441AF9802ABC}"/>
              </a:ext>
            </a:extLst>
          </p:cNvPr>
          <p:cNvSpPr/>
          <p:nvPr/>
        </p:nvSpPr>
        <p:spPr>
          <a:xfrm>
            <a:off x="701040" y="1545815"/>
            <a:ext cx="7753198" cy="257134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DC30A2A-D6A4-441C-A6D2-48A8093D2D2F}"/>
              </a:ext>
            </a:extLst>
          </p:cNvPr>
          <p:cNvSpPr/>
          <p:nvPr/>
        </p:nvSpPr>
        <p:spPr>
          <a:xfrm>
            <a:off x="1095375" y="3250523"/>
            <a:ext cx="2105025" cy="39138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2ECECD9-5867-433F-AA14-14B41AA01157}"/>
              </a:ext>
            </a:extLst>
          </p:cNvPr>
          <p:cNvSpPr/>
          <p:nvPr/>
        </p:nvSpPr>
        <p:spPr>
          <a:xfrm>
            <a:off x="1346835" y="4176210"/>
            <a:ext cx="2105025" cy="456749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82C8DC5-E10F-4DB6-B1E1-C038B3D80E3F}"/>
              </a:ext>
            </a:extLst>
          </p:cNvPr>
          <p:cNvSpPr/>
          <p:nvPr/>
        </p:nvSpPr>
        <p:spPr>
          <a:xfrm>
            <a:off x="2276475" y="2495383"/>
            <a:ext cx="1998345" cy="4609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80CF2C4-F1A6-43C7-B642-A4AB873796A0}"/>
              </a:ext>
            </a:extLst>
          </p:cNvPr>
          <p:cNvSpPr/>
          <p:nvPr/>
        </p:nvSpPr>
        <p:spPr>
          <a:xfrm>
            <a:off x="2665095" y="5422675"/>
            <a:ext cx="2981325" cy="106231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AD3CEE7-CFC0-4A12-A24C-1FDA6A21D2E2}"/>
              </a:ext>
            </a:extLst>
          </p:cNvPr>
          <p:cNvSpPr/>
          <p:nvPr/>
        </p:nvSpPr>
        <p:spPr>
          <a:xfrm>
            <a:off x="2947035" y="5643879"/>
            <a:ext cx="1678305" cy="1062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12377BB-6BE9-475A-B62A-061CF905BD34}"/>
              </a:ext>
            </a:extLst>
          </p:cNvPr>
          <p:cNvSpPr/>
          <p:nvPr/>
        </p:nvSpPr>
        <p:spPr>
          <a:xfrm>
            <a:off x="5073015" y="6490820"/>
            <a:ext cx="1609725" cy="1081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FE02F4F-B9F4-4D6A-81D1-D03D7A3894AA}"/>
              </a:ext>
            </a:extLst>
          </p:cNvPr>
          <p:cNvSpPr/>
          <p:nvPr/>
        </p:nvSpPr>
        <p:spPr>
          <a:xfrm>
            <a:off x="6097428" y="6704180"/>
            <a:ext cx="2055972" cy="106231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1949E24-4FF2-48C9-99D0-B456DE405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L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A12C939-A8F7-4BB6-B227-8739F49B67C5}"/>
              </a:ext>
            </a:extLst>
          </p:cNvPr>
          <p:cNvGrpSpPr/>
          <p:nvPr/>
        </p:nvGrpSpPr>
        <p:grpSpPr>
          <a:xfrm>
            <a:off x="1186170" y="4238395"/>
            <a:ext cx="2387610" cy="390239"/>
            <a:chOff x="1095374" y="4177154"/>
            <a:chExt cx="2387610" cy="390239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61339087-85D0-4584-A92F-C5F814374D81}"/>
                </a:ext>
              </a:extLst>
            </p:cNvPr>
            <p:cNvCxnSpPr>
              <a:cxnSpLocks/>
            </p:cNvCxnSpPr>
            <p:nvPr/>
          </p:nvCxnSpPr>
          <p:spPr>
            <a:xfrm>
              <a:off x="1095374" y="4177154"/>
              <a:ext cx="2387610" cy="39023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BACFE77B-EC68-4076-B138-0A838A2B087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95375" y="4177154"/>
              <a:ext cx="2387609" cy="33399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FEFB11DE-9F6A-4783-AEE4-B6B8B2BFEE36}"/>
              </a:ext>
            </a:extLst>
          </p:cNvPr>
          <p:cNvGrpSpPr/>
          <p:nvPr/>
        </p:nvGrpSpPr>
        <p:grpSpPr>
          <a:xfrm>
            <a:off x="2399347" y="5313633"/>
            <a:ext cx="3582997" cy="301825"/>
            <a:chOff x="1095374" y="4177154"/>
            <a:chExt cx="2387610" cy="390239"/>
          </a:xfrm>
        </p:grpSpPr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4108B3E1-06EF-42E1-BECC-3EA5E278A84C}"/>
                </a:ext>
              </a:extLst>
            </p:cNvPr>
            <p:cNvCxnSpPr>
              <a:cxnSpLocks/>
            </p:cNvCxnSpPr>
            <p:nvPr/>
          </p:nvCxnSpPr>
          <p:spPr>
            <a:xfrm>
              <a:off x="1095374" y="4177154"/>
              <a:ext cx="2387610" cy="39023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8C8416A0-216F-475B-8843-A0BA28267C0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95375" y="4177154"/>
              <a:ext cx="2387609" cy="33399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77D61748-6CFE-4A5D-B2BA-C42A11A1B8F1}"/>
              </a:ext>
            </a:extLst>
          </p:cNvPr>
          <p:cNvGrpSpPr/>
          <p:nvPr/>
        </p:nvGrpSpPr>
        <p:grpSpPr>
          <a:xfrm>
            <a:off x="2800426" y="5641940"/>
            <a:ext cx="1971522" cy="143545"/>
            <a:chOff x="1095374" y="4177154"/>
            <a:chExt cx="2387610" cy="390239"/>
          </a:xfrm>
        </p:grpSpPr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426D42FA-21AA-4C59-9C6D-EB7FA6701F92}"/>
                </a:ext>
              </a:extLst>
            </p:cNvPr>
            <p:cNvCxnSpPr>
              <a:cxnSpLocks/>
            </p:cNvCxnSpPr>
            <p:nvPr/>
          </p:nvCxnSpPr>
          <p:spPr>
            <a:xfrm>
              <a:off x="1095374" y="4177154"/>
              <a:ext cx="2387610" cy="39023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3D1FD572-B016-4B36-98AE-8E240E8B10E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95375" y="4177154"/>
              <a:ext cx="2387609" cy="33399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6529F168-55E7-4C07-99AC-C088825E8E07}"/>
              </a:ext>
            </a:extLst>
          </p:cNvPr>
          <p:cNvSpPr/>
          <p:nvPr/>
        </p:nvSpPr>
        <p:spPr>
          <a:xfrm>
            <a:off x="3511867" y="2200848"/>
            <a:ext cx="4245293" cy="291644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90E87488-5776-43C9-831D-F7A4CD4AB5E7}"/>
              </a:ext>
            </a:extLst>
          </p:cNvPr>
          <p:cNvSpPr/>
          <p:nvPr/>
        </p:nvSpPr>
        <p:spPr>
          <a:xfrm>
            <a:off x="4596288" y="2643477"/>
            <a:ext cx="1766412" cy="322382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AF1D324-C32D-44FD-892D-3A9CD531086D}"/>
              </a:ext>
            </a:extLst>
          </p:cNvPr>
          <p:cNvSpPr/>
          <p:nvPr/>
        </p:nvSpPr>
        <p:spPr>
          <a:xfrm>
            <a:off x="1765935" y="2962097"/>
            <a:ext cx="5358765" cy="291644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1EB5BE6-EED0-48DB-ADDD-9680EB6EF510}"/>
              </a:ext>
            </a:extLst>
          </p:cNvPr>
          <p:cNvSpPr/>
          <p:nvPr/>
        </p:nvSpPr>
        <p:spPr>
          <a:xfrm>
            <a:off x="6048375" y="3250523"/>
            <a:ext cx="581025" cy="39138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8AC9B57-088B-4499-BDA6-4A696EC4C5ED}"/>
              </a:ext>
            </a:extLst>
          </p:cNvPr>
          <p:cNvSpPr/>
          <p:nvPr/>
        </p:nvSpPr>
        <p:spPr>
          <a:xfrm>
            <a:off x="3451861" y="3344791"/>
            <a:ext cx="2415540" cy="291644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D58E58A3-7E01-4222-AC1A-96CA1BC0E149}"/>
              </a:ext>
            </a:extLst>
          </p:cNvPr>
          <p:cNvSpPr/>
          <p:nvPr/>
        </p:nvSpPr>
        <p:spPr>
          <a:xfrm>
            <a:off x="7158839" y="2588931"/>
            <a:ext cx="994561" cy="1047504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721B152B-945A-423E-AF7D-FAFC2F9D3CE0}"/>
              </a:ext>
            </a:extLst>
          </p:cNvPr>
          <p:cNvGrpSpPr/>
          <p:nvPr/>
        </p:nvGrpSpPr>
        <p:grpSpPr>
          <a:xfrm>
            <a:off x="4881640" y="6473097"/>
            <a:ext cx="1971522" cy="143545"/>
            <a:chOff x="1095374" y="4177154"/>
            <a:chExt cx="2387610" cy="390239"/>
          </a:xfrm>
        </p:grpSpPr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22658AF-25BA-4C64-8B87-55D60B8DC865}"/>
                </a:ext>
              </a:extLst>
            </p:cNvPr>
            <p:cNvCxnSpPr>
              <a:cxnSpLocks/>
            </p:cNvCxnSpPr>
            <p:nvPr/>
          </p:nvCxnSpPr>
          <p:spPr>
            <a:xfrm>
              <a:off x="1095374" y="4177154"/>
              <a:ext cx="2387610" cy="39023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71CD51C-6F10-4D39-8EF5-9E8C1B5B72F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95375" y="4177154"/>
              <a:ext cx="2387609" cy="33399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343E76A-E0A5-476C-ADC4-3DF81EFAA9A1}"/>
              </a:ext>
            </a:extLst>
          </p:cNvPr>
          <p:cNvGrpSpPr/>
          <p:nvPr/>
        </p:nvGrpSpPr>
        <p:grpSpPr>
          <a:xfrm>
            <a:off x="5955196" y="6653095"/>
            <a:ext cx="2499041" cy="204905"/>
            <a:chOff x="1095374" y="4177154"/>
            <a:chExt cx="2387610" cy="390239"/>
          </a:xfrm>
        </p:grpSpPr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E03D2FD3-7821-4F8A-868E-F775120ECA0D}"/>
                </a:ext>
              </a:extLst>
            </p:cNvPr>
            <p:cNvCxnSpPr>
              <a:cxnSpLocks/>
            </p:cNvCxnSpPr>
            <p:nvPr/>
          </p:nvCxnSpPr>
          <p:spPr>
            <a:xfrm>
              <a:off x="1095374" y="4177154"/>
              <a:ext cx="2387610" cy="39023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AB10751F-B4E4-474A-91C6-3FEA7D96090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95375" y="4177154"/>
              <a:ext cx="2387609" cy="33399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BA8EBC3-2097-40DE-A79A-D127AC9BA6E1}"/>
              </a:ext>
            </a:extLst>
          </p:cNvPr>
          <p:cNvCxnSpPr>
            <a:cxnSpLocks/>
          </p:cNvCxnSpPr>
          <p:nvPr/>
        </p:nvCxnSpPr>
        <p:spPr>
          <a:xfrm>
            <a:off x="5128260" y="1303020"/>
            <a:ext cx="0" cy="2935375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4EBD546B-ED19-43E6-B418-BFC27E89EEC7}"/>
                  </a:ext>
                </a:extLst>
              </p:cNvPr>
              <p:cNvSpPr txBox="1"/>
              <p:nvPr/>
            </p:nvSpPr>
            <p:spPr>
              <a:xfrm>
                <a:off x="3786187" y="4259726"/>
                <a:ext cx="316272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Exp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nor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rounded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size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real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size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4EBD546B-ED19-43E6-B418-BFC27E89EE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6187" y="4259726"/>
                <a:ext cx="3162724" cy="369332"/>
              </a:xfrm>
              <a:prstGeom prst="rect">
                <a:avLst/>
              </a:prstGeom>
              <a:blipFill>
                <a:blip r:embed="rId3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69972174-0320-43F6-B6A2-9026D760BC9A}"/>
              </a:ext>
            </a:extLst>
          </p:cNvPr>
          <p:cNvCxnSpPr>
            <a:cxnSpLocks/>
          </p:cNvCxnSpPr>
          <p:nvPr/>
        </p:nvCxnSpPr>
        <p:spPr>
          <a:xfrm>
            <a:off x="2109984" y="2086790"/>
            <a:ext cx="2927592" cy="0"/>
          </a:xfrm>
          <a:prstGeom prst="line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647912F5-284B-4B8D-AC36-509217DE5382}"/>
              </a:ext>
            </a:extLst>
          </p:cNvPr>
          <p:cNvCxnSpPr>
            <a:cxnSpLocks/>
          </p:cNvCxnSpPr>
          <p:nvPr/>
        </p:nvCxnSpPr>
        <p:spPr>
          <a:xfrm>
            <a:off x="3940924" y="2142555"/>
            <a:ext cx="4281056" cy="0"/>
          </a:xfrm>
          <a:prstGeom prst="line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8918D82D-61CE-4A1C-8194-E37A581F575E}"/>
              </a:ext>
            </a:extLst>
          </p:cNvPr>
          <p:cNvCxnSpPr>
            <a:cxnSpLocks/>
          </p:cNvCxnSpPr>
          <p:nvPr/>
        </p:nvCxnSpPr>
        <p:spPr>
          <a:xfrm flipV="1">
            <a:off x="4659631" y="1950091"/>
            <a:ext cx="3691460" cy="1456"/>
          </a:xfrm>
          <a:prstGeom prst="line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80B2CCD7-7D96-4C41-B0B4-56A106AA4435}"/>
              </a:ext>
            </a:extLst>
          </p:cNvPr>
          <p:cNvCxnSpPr>
            <a:cxnSpLocks/>
          </p:cNvCxnSpPr>
          <p:nvPr/>
        </p:nvCxnSpPr>
        <p:spPr>
          <a:xfrm>
            <a:off x="3275647" y="3311483"/>
            <a:ext cx="2679549" cy="0"/>
          </a:xfrm>
          <a:prstGeom prst="line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C5D220A8-7DBF-4EAC-9F3B-694FDB142F82}"/>
              </a:ext>
            </a:extLst>
          </p:cNvPr>
          <p:cNvCxnSpPr>
            <a:cxnSpLocks/>
          </p:cNvCxnSpPr>
          <p:nvPr/>
        </p:nvCxnSpPr>
        <p:spPr>
          <a:xfrm>
            <a:off x="2665095" y="1996456"/>
            <a:ext cx="2640242" cy="0"/>
          </a:xfrm>
          <a:prstGeom prst="line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8864A47B-DF6A-41CE-BEBE-5BB372B915B5}"/>
              </a:ext>
            </a:extLst>
          </p:cNvPr>
          <p:cNvCxnSpPr>
            <a:cxnSpLocks/>
          </p:cNvCxnSpPr>
          <p:nvPr/>
        </p:nvCxnSpPr>
        <p:spPr>
          <a:xfrm>
            <a:off x="5893844" y="2015849"/>
            <a:ext cx="2138783" cy="0"/>
          </a:xfrm>
          <a:prstGeom prst="line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F0C19E09-9313-46B1-8EF7-C1AED99B27B8}"/>
              </a:ext>
            </a:extLst>
          </p:cNvPr>
          <p:cNvCxnSpPr>
            <a:cxnSpLocks/>
          </p:cNvCxnSpPr>
          <p:nvPr/>
        </p:nvCxnSpPr>
        <p:spPr>
          <a:xfrm>
            <a:off x="4776116" y="2051041"/>
            <a:ext cx="1787778" cy="0"/>
          </a:xfrm>
          <a:prstGeom prst="line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EB2EE364-6411-4C9A-B0A9-ADB4A6D5DCF0}"/>
              </a:ext>
            </a:extLst>
          </p:cNvPr>
          <p:cNvCxnSpPr>
            <a:cxnSpLocks/>
          </p:cNvCxnSpPr>
          <p:nvPr/>
        </p:nvCxnSpPr>
        <p:spPr>
          <a:xfrm>
            <a:off x="4952988" y="2556396"/>
            <a:ext cx="1434034" cy="1"/>
          </a:xfrm>
          <a:prstGeom prst="line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00558B41-CC28-46D6-A667-2CC1F769A3EE}"/>
              </a:ext>
            </a:extLst>
          </p:cNvPr>
          <p:cNvCxnSpPr>
            <a:cxnSpLocks/>
          </p:cNvCxnSpPr>
          <p:nvPr/>
        </p:nvCxnSpPr>
        <p:spPr>
          <a:xfrm>
            <a:off x="4771948" y="2598996"/>
            <a:ext cx="1062511" cy="0"/>
          </a:xfrm>
          <a:prstGeom prst="line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B7BF234C-3648-4033-AD07-69F6E879C415}"/>
              </a:ext>
            </a:extLst>
          </p:cNvPr>
          <p:cNvCxnSpPr>
            <a:cxnSpLocks/>
          </p:cNvCxnSpPr>
          <p:nvPr/>
        </p:nvCxnSpPr>
        <p:spPr>
          <a:xfrm>
            <a:off x="6758033" y="2556396"/>
            <a:ext cx="682663" cy="0"/>
          </a:xfrm>
          <a:prstGeom prst="line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B1F0CFD1-30E7-44DE-9307-0DE998D85B30}"/>
                  </a:ext>
                </a:extLst>
              </p:cNvPr>
              <p:cNvSpPr txBox="1"/>
              <p:nvPr/>
            </p:nvSpPr>
            <p:spPr>
              <a:xfrm>
                <a:off x="3835332" y="4602565"/>
                <a:ext cx="44025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mtClean="0">
                        <a:latin typeface="Cambria Math" panose="02040503050406030204" pitchFamily="18" charset="0"/>
                      </a:rPr>
                      <m:t>rounded</m:t>
                    </m:r>
                    <m:r>
                      <m:rPr>
                        <m:nor/>
                      </m:rPr>
                      <a:rPr lang="en-US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mtClean="0">
                        <a:latin typeface="Cambria Math" panose="02040503050406030204" pitchFamily="18" charset="0"/>
                      </a:rPr>
                      <m:t>size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≈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real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size</m:t>
                    </m:r>
                  </m:oMath>
                </a14:m>
                <a:r>
                  <a:rPr lang="en-US" dirty="0"/>
                  <a:t> with prob.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≥1−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𝜖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B1F0CFD1-30E7-44DE-9307-0DE998D85B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5332" y="4602565"/>
                <a:ext cx="4402552" cy="369332"/>
              </a:xfrm>
              <a:prstGeom prst="rect">
                <a:avLst/>
              </a:prstGeom>
              <a:blipFill>
                <a:blip r:embed="rId4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7" name="Group 56">
            <a:extLst>
              <a:ext uri="{FF2B5EF4-FFF2-40B4-BE49-F238E27FC236}">
                <a16:creationId xmlns:a16="http://schemas.microsoft.com/office/drawing/2014/main" id="{7B7AE11B-F3E3-4B72-9DDA-0D0B8895B37D}"/>
              </a:ext>
            </a:extLst>
          </p:cNvPr>
          <p:cNvGrpSpPr/>
          <p:nvPr/>
        </p:nvGrpSpPr>
        <p:grpSpPr>
          <a:xfrm>
            <a:off x="352056" y="4841495"/>
            <a:ext cx="778933" cy="1494367"/>
            <a:chOff x="6178463" y="3513667"/>
            <a:chExt cx="778933" cy="1494367"/>
          </a:xfrm>
        </p:grpSpPr>
        <p:sp>
          <p:nvSpPr>
            <p:cNvPr id="58" name="Isosceles Triangle 57">
              <a:extLst>
                <a:ext uri="{FF2B5EF4-FFF2-40B4-BE49-F238E27FC236}">
                  <a16:creationId xmlns:a16="http://schemas.microsoft.com/office/drawing/2014/main" id="{AFFEE7D4-A240-4341-A0CE-C6834C981202}"/>
                </a:ext>
              </a:extLst>
            </p:cNvPr>
            <p:cNvSpPr/>
            <p:nvPr/>
          </p:nvSpPr>
          <p:spPr>
            <a:xfrm>
              <a:off x="6178463" y="3848100"/>
              <a:ext cx="778933" cy="1159934"/>
            </a:xfrm>
            <a:prstGeom prst="triangl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5CB334F1-5770-41D6-8856-65ECBED86B52}"/>
                </a:ext>
              </a:extLst>
            </p:cNvPr>
            <p:cNvSpPr/>
            <p:nvPr/>
          </p:nvSpPr>
          <p:spPr>
            <a:xfrm>
              <a:off x="6231467" y="3513667"/>
              <a:ext cx="668866" cy="66886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166296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56" grpId="0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/>
          <p:nvPr/>
        </p:nvSpPr>
        <p:spPr>
          <a:xfrm>
            <a:off x="1844040" y="1802949"/>
            <a:ext cx="6610199" cy="18389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1A05980-6448-4578-A0CD-441AF9802ABC}"/>
              </a:ext>
            </a:extLst>
          </p:cNvPr>
          <p:cNvSpPr/>
          <p:nvPr/>
        </p:nvSpPr>
        <p:spPr>
          <a:xfrm>
            <a:off x="1844040" y="1545815"/>
            <a:ext cx="6610198" cy="257134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0BD9D51-231C-434C-BA98-71EC97A6BC77}"/>
              </a:ext>
            </a:extLst>
          </p:cNvPr>
          <p:cNvSpPr txBox="1"/>
          <p:nvPr/>
        </p:nvSpPr>
        <p:spPr>
          <a:xfrm>
            <a:off x="457199" y="5183618"/>
            <a:ext cx="11497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We</a:t>
            </a:r>
          </a:p>
        </p:txBody>
      </p:sp>
      <p:sp>
        <p:nvSpPr>
          <p:cNvPr id="58" name="Rectangle 8">
            <a:extLst>
              <a:ext uri="{FF2B5EF4-FFF2-40B4-BE49-F238E27FC236}">
                <a16:creationId xmlns:a16="http://schemas.microsoft.com/office/drawing/2014/main" id="{8B71DBA1-0DA1-42F0-A997-D4A8C148F25F}"/>
              </a:ext>
            </a:extLst>
          </p:cNvPr>
          <p:cNvSpPr/>
          <p:nvPr/>
        </p:nvSpPr>
        <p:spPr>
          <a:xfrm>
            <a:off x="1844040" y="4580016"/>
            <a:ext cx="6610199" cy="18389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667B9ACD-EA5D-45DA-AE55-426614531034}"/>
              </a:ext>
            </a:extLst>
          </p:cNvPr>
          <p:cNvSpPr/>
          <p:nvPr/>
        </p:nvSpPr>
        <p:spPr>
          <a:xfrm>
            <a:off x="1844040" y="4322882"/>
            <a:ext cx="6610198" cy="257134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1BCF5443-8F93-4A43-B674-9B77B1459510}"/>
              </a:ext>
            </a:extLst>
          </p:cNvPr>
          <p:cNvSpPr/>
          <p:nvPr/>
        </p:nvSpPr>
        <p:spPr>
          <a:xfrm>
            <a:off x="2272242" y="3250520"/>
            <a:ext cx="2105025" cy="39138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178C2F59-F235-4364-86D0-D25263E03D6D}"/>
              </a:ext>
            </a:extLst>
          </p:cNvPr>
          <p:cNvSpPr/>
          <p:nvPr/>
        </p:nvSpPr>
        <p:spPr>
          <a:xfrm>
            <a:off x="2272241" y="6027587"/>
            <a:ext cx="2105025" cy="39138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FED51F25-E843-4CAD-9E0D-562AADCCD2F0}"/>
              </a:ext>
            </a:extLst>
          </p:cNvPr>
          <p:cNvSpPr/>
          <p:nvPr/>
        </p:nvSpPr>
        <p:spPr>
          <a:xfrm>
            <a:off x="2469756" y="2958876"/>
            <a:ext cx="5358765" cy="291644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1054514C-2633-4D6C-AD12-BCEF9E883B80}"/>
              </a:ext>
            </a:extLst>
          </p:cNvPr>
          <p:cNvSpPr/>
          <p:nvPr/>
        </p:nvSpPr>
        <p:spPr>
          <a:xfrm>
            <a:off x="2469755" y="5943599"/>
            <a:ext cx="5358765" cy="83987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54844D33-8CCF-4481-AC16-C7C96EBEF81B}"/>
              </a:ext>
            </a:extLst>
          </p:cNvPr>
          <p:cNvSpPr/>
          <p:nvPr/>
        </p:nvSpPr>
        <p:spPr>
          <a:xfrm>
            <a:off x="2750608" y="2497943"/>
            <a:ext cx="1998345" cy="4609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51231E98-2AE1-41FD-88B8-5FAC70B27952}"/>
              </a:ext>
            </a:extLst>
          </p:cNvPr>
          <p:cNvSpPr/>
          <p:nvPr/>
        </p:nvSpPr>
        <p:spPr>
          <a:xfrm>
            <a:off x="2750607" y="5476005"/>
            <a:ext cx="1998345" cy="4609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D49141DB-70B9-43F1-9095-681ADD58BEC0}"/>
              </a:ext>
            </a:extLst>
          </p:cNvPr>
          <p:cNvCxnSpPr>
            <a:cxnSpLocks/>
          </p:cNvCxnSpPr>
          <p:nvPr/>
        </p:nvCxnSpPr>
        <p:spPr>
          <a:xfrm>
            <a:off x="2913470" y="2459324"/>
            <a:ext cx="2927592" cy="0"/>
          </a:xfrm>
          <a:prstGeom prst="line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67" name="Rectangle 66">
            <a:extLst>
              <a:ext uri="{FF2B5EF4-FFF2-40B4-BE49-F238E27FC236}">
                <a16:creationId xmlns:a16="http://schemas.microsoft.com/office/drawing/2014/main" id="{54E1C5C0-60DF-4C36-92D9-FE6BBBCCE72C}"/>
              </a:ext>
            </a:extLst>
          </p:cNvPr>
          <p:cNvSpPr/>
          <p:nvPr/>
        </p:nvSpPr>
        <p:spPr>
          <a:xfrm>
            <a:off x="2913470" y="5392017"/>
            <a:ext cx="2927593" cy="83987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11A63CC7-B2A0-4823-B508-B803614064D9}"/>
              </a:ext>
            </a:extLst>
          </p:cNvPr>
          <p:cNvCxnSpPr>
            <a:cxnSpLocks/>
          </p:cNvCxnSpPr>
          <p:nvPr/>
        </p:nvCxnSpPr>
        <p:spPr>
          <a:xfrm>
            <a:off x="3023536" y="2408525"/>
            <a:ext cx="5180664" cy="0"/>
          </a:xfrm>
          <a:prstGeom prst="line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69" name="Rectangle 68">
            <a:extLst>
              <a:ext uri="{FF2B5EF4-FFF2-40B4-BE49-F238E27FC236}">
                <a16:creationId xmlns:a16="http://schemas.microsoft.com/office/drawing/2014/main" id="{DF2291FF-4A95-488D-B319-D814B936E26A}"/>
              </a:ext>
            </a:extLst>
          </p:cNvPr>
          <p:cNvSpPr/>
          <p:nvPr/>
        </p:nvSpPr>
        <p:spPr>
          <a:xfrm>
            <a:off x="3023537" y="5301368"/>
            <a:ext cx="5180664" cy="8398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90C54B70-4135-4729-A441-A8022BB000E6}"/>
              </a:ext>
            </a:extLst>
          </p:cNvPr>
          <p:cNvCxnSpPr>
            <a:cxnSpLocks/>
          </p:cNvCxnSpPr>
          <p:nvPr/>
        </p:nvCxnSpPr>
        <p:spPr>
          <a:xfrm>
            <a:off x="3174998" y="2356032"/>
            <a:ext cx="3903135" cy="0"/>
          </a:xfrm>
          <a:prstGeom prst="line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71" name="Rectangle 70">
            <a:extLst>
              <a:ext uri="{FF2B5EF4-FFF2-40B4-BE49-F238E27FC236}">
                <a16:creationId xmlns:a16="http://schemas.microsoft.com/office/drawing/2014/main" id="{E793C44B-3A20-4560-AEE8-AD91640D65E5}"/>
              </a:ext>
            </a:extLst>
          </p:cNvPr>
          <p:cNvSpPr/>
          <p:nvPr/>
        </p:nvSpPr>
        <p:spPr>
          <a:xfrm>
            <a:off x="3174998" y="5215498"/>
            <a:ext cx="3903135" cy="83987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4EB21A99-C77A-40FC-A82D-E21F2100E59D}"/>
              </a:ext>
            </a:extLst>
          </p:cNvPr>
          <p:cNvCxnSpPr>
            <a:cxnSpLocks/>
          </p:cNvCxnSpPr>
          <p:nvPr/>
        </p:nvCxnSpPr>
        <p:spPr>
          <a:xfrm>
            <a:off x="3256358" y="2304005"/>
            <a:ext cx="1787778" cy="0"/>
          </a:xfrm>
          <a:prstGeom prst="line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43CC8DF2-4A24-4D2A-A2FB-AF5B77669EFF}"/>
              </a:ext>
            </a:extLst>
          </p:cNvPr>
          <p:cNvCxnSpPr>
            <a:cxnSpLocks/>
          </p:cNvCxnSpPr>
          <p:nvPr/>
        </p:nvCxnSpPr>
        <p:spPr>
          <a:xfrm>
            <a:off x="3340178" y="2258285"/>
            <a:ext cx="1787778" cy="0"/>
          </a:xfrm>
          <a:prstGeom prst="line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C4C271C2-593F-4446-88FC-A8ABDF63358C}"/>
              </a:ext>
            </a:extLst>
          </p:cNvPr>
          <p:cNvCxnSpPr>
            <a:cxnSpLocks/>
          </p:cNvCxnSpPr>
          <p:nvPr/>
        </p:nvCxnSpPr>
        <p:spPr>
          <a:xfrm>
            <a:off x="3446858" y="2204945"/>
            <a:ext cx="1787778" cy="0"/>
          </a:xfrm>
          <a:prstGeom prst="line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88" name="Rectangle 87">
            <a:extLst>
              <a:ext uri="{FF2B5EF4-FFF2-40B4-BE49-F238E27FC236}">
                <a16:creationId xmlns:a16="http://schemas.microsoft.com/office/drawing/2014/main" id="{FD67B7E1-4F49-4A8A-BDCE-0A679A414565}"/>
              </a:ext>
            </a:extLst>
          </p:cNvPr>
          <p:cNvSpPr/>
          <p:nvPr/>
        </p:nvSpPr>
        <p:spPr>
          <a:xfrm>
            <a:off x="3256359" y="5116226"/>
            <a:ext cx="1787778" cy="83987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F72436BB-4A1F-4957-9008-DCBB631165D0}"/>
              </a:ext>
            </a:extLst>
          </p:cNvPr>
          <p:cNvSpPr/>
          <p:nvPr/>
        </p:nvSpPr>
        <p:spPr>
          <a:xfrm>
            <a:off x="3324753" y="5024596"/>
            <a:ext cx="1787778" cy="83987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148F1CB0-3B7C-4E7F-9B43-88F36BDF6C61}"/>
              </a:ext>
            </a:extLst>
          </p:cNvPr>
          <p:cNvSpPr/>
          <p:nvPr/>
        </p:nvSpPr>
        <p:spPr>
          <a:xfrm>
            <a:off x="3425967" y="4932966"/>
            <a:ext cx="1787778" cy="83987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A3100C3A-A0EB-46AE-97AE-03C94AD042F4}"/>
              </a:ext>
            </a:extLst>
          </p:cNvPr>
          <p:cNvCxnSpPr>
            <a:cxnSpLocks/>
          </p:cNvCxnSpPr>
          <p:nvPr/>
        </p:nvCxnSpPr>
        <p:spPr>
          <a:xfrm>
            <a:off x="3515438" y="2166845"/>
            <a:ext cx="1787778" cy="0"/>
          </a:xfrm>
          <a:prstGeom prst="line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0024FA7B-FE6C-4FC6-AF32-8816ADA12B62}"/>
              </a:ext>
            </a:extLst>
          </p:cNvPr>
          <p:cNvCxnSpPr>
            <a:cxnSpLocks/>
          </p:cNvCxnSpPr>
          <p:nvPr/>
        </p:nvCxnSpPr>
        <p:spPr>
          <a:xfrm>
            <a:off x="3622118" y="2121125"/>
            <a:ext cx="1787778" cy="0"/>
          </a:xfrm>
          <a:prstGeom prst="line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DFBA03DF-597A-4887-B006-EDE1905AB301}"/>
              </a:ext>
            </a:extLst>
          </p:cNvPr>
          <p:cNvCxnSpPr>
            <a:cxnSpLocks/>
          </p:cNvCxnSpPr>
          <p:nvPr/>
        </p:nvCxnSpPr>
        <p:spPr>
          <a:xfrm>
            <a:off x="3698318" y="2075405"/>
            <a:ext cx="1787778" cy="0"/>
          </a:xfrm>
          <a:prstGeom prst="line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94" name="Rectangle 93">
            <a:extLst>
              <a:ext uri="{FF2B5EF4-FFF2-40B4-BE49-F238E27FC236}">
                <a16:creationId xmlns:a16="http://schemas.microsoft.com/office/drawing/2014/main" id="{2E9CD011-94B9-4DA5-8DD8-84C62083EA55}"/>
              </a:ext>
            </a:extLst>
          </p:cNvPr>
          <p:cNvSpPr/>
          <p:nvPr/>
        </p:nvSpPr>
        <p:spPr>
          <a:xfrm>
            <a:off x="3512209" y="4836869"/>
            <a:ext cx="1787778" cy="83987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55AFF0FE-F01A-4011-A4E9-900805F00103}"/>
              </a:ext>
            </a:extLst>
          </p:cNvPr>
          <p:cNvSpPr/>
          <p:nvPr/>
        </p:nvSpPr>
        <p:spPr>
          <a:xfrm>
            <a:off x="3602839" y="4743242"/>
            <a:ext cx="1787778" cy="83987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9292DFE2-A3DE-4E8E-99DC-122DA55615A6}"/>
              </a:ext>
            </a:extLst>
          </p:cNvPr>
          <p:cNvSpPr/>
          <p:nvPr/>
        </p:nvSpPr>
        <p:spPr>
          <a:xfrm>
            <a:off x="3677150" y="4651030"/>
            <a:ext cx="1787778" cy="83987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E6FA04FD-79A9-4BDF-A332-3CB21A54A81B}"/>
              </a:ext>
            </a:extLst>
          </p:cNvPr>
          <p:cNvSpPr/>
          <p:nvPr/>
        </p:nvSpPr>
        <p:spPr>
          <a:xfrm>
            <a:off x="3762366" y="4558697"/>
            <a:ext cx="1787778" cy="83987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850DA2A2-4212-4A68-9936-7BD733405433}"/>
              </a:ext>
            </a:extLst>
          </p:cNvPr>
          <p:cNvSpPr/>
          <p:nvPr/>
        </p:nvSpPr>
        <p:spPr>
          <a:xfrm>
            <a:off x="3855063" y="4468485"/>
            <a:ext cx="1787778" cy="83987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9E2676E8-298E-4C19-8B54-65EE206C41AD}"/>
              </a:ext>
            </a:extLst>
          </p:cNvPr>
          <p:cNvSpPr/>
          <p:nvPr/>
        </p:nvSpPr>
        <p:spPr>
          <a:xfrm>
            <a:off x="3944811" y="4373893"/>
            <a:ext cx="1787778" cy="83987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01F2E566-488F-4826-AB72-FD990ADB1172}"/>
              </a:ext>
            </a:extLst>
          </p:cNvPr>
          <p:cNvCxnSpPr>
            <a:cxnSpLocks/>
          </p:cNvCxnSpPr>
          <p:nvPr/>
        </p:nvCxnSpPr>
        <p:spPr>
          <a:xfrm>
            <a:off x="3804998" y="2037305"/>
            <a:ext cx="1787778" cy="0"/>
          </a:xfrm>
          <a:prstGeom prst="line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E84F68B6-1D4A-4D81-91C4-38A6810D0773}"/>
              </a:ext>
            </a:extLst>
          </p:cNvPr>
          <p:cNvCxnSpPr>
            <a:cxnSpLocks/>
          </p:cNvCxnSpPr>
          <p:nvPr/>
        </p:nvCxnSpPr>
        <p:spPr>
          <a:xfrm>
            <a:off x="3858338" y="1991585"/>
            <a:ext cx="1787778" cy="0"/>
          </a:xfrm>
          <a:prstGeom prst="line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D4E54992-ED09-47E2-963A-780857C1055D}"/>
              </a:ext>
            </a:extLst>
          </p:cNvPr>
          <p:cNvCxnSpPr>
            <a:cxnSpLocks/>
          </p:cNvCxnSpPr>
          <p:nvPr/>
        </p:nvCxnSpPr>
        <p:spPr>
          <a:xfrm>
            <a:off x="3929458" y="1953485"/>
            <a:ext cx="1787778" cy="0"/>
          </a:xfrm>
          <a:prstGeom prst="line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2A7C7690-F7DA-4C69-8EF6-C7CC84CE50C6}"/>
              </a:ext>
            </a:extLst>
          </p:cNvPr>
          <p:cNvCxnSpPr>
            <a:cxnSpLocks/>
          </p:cNvCxnSpPr>
          <p:nvPr/>
        </p:nvCxnSpPr>
        <p:spPr>
          <a:xfrm>
            <a:off x="4017836" y="1923005"/>
            <a:ext cx="1787778" cy="0"/>
          </a:xfrm>
          <a:prstGeom prst="line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04" name="Rectangle 103">
            <a:extLst>
              <a:ext uri="{FF2B5EF4-FFF2-40B4-BE49-F238E27FC236}">
                <a16:creationId xmlns:a16="http://schemas.microsoft.com/office/drawing/2014/main" id="{6B94664C-F4CA-4C67-91FE-FC23E7019AB8}"/>
              </a:ext>
            </a:extLst>
          </p:cNvPr>
          <p:cNvSpPr/>
          <p:nvPr/>
        </p:nvSpPr>
        <p:spPr>
          <a:xfrm>
            <a:off x="4015699" y="4283040"/>
            <a:ext cx="1787778" cy="83987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931AB179-AE58-48A3-ABB4-73EF108C1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Simulate player</a:t>
            </a:r>
          </a:p>
        </p:txBody>
      </p: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EE9A1719-586C-4E12-81B1-ABCA3ED499F8}"/>
              </a:ext>
            </a:extLst>
          </p:cNvPr>
          <p:cNvCxnSpPr>
            <a:cxnSpLocks/>
          </p:cNvCxnSpPr>
          <p:nvPr/>
        </p:nvCxnSpPr>
        <p:spPr>
          <a:xfrm>
            <a:off x="4024413" y="1405466"/>
            <a:ext cx="0" cy="535940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2" name="Group 41">
            <a:extLst>
              <a:ext uri="{FF2B5EF4-FFF2-40B4-BE49-F238E27FC236}">
                <a16:creationId xmlns:a16="http://schemas.microsoft.com/office/drawing/2014/main" id="{ECC0B0C2-A282-469B-8DDC-FA7CE96740BE}"/>
              </a:ext>
            </a:extLst>
          </p:cNvPr>
          <p:cNvGrpSpPr/>
          <p:nvPr/>
        </p:nvGrpSpPr>
        <p:grpSpPr>
          <a:xfrm>
            <a:off x="472525" y="1923005"/>
            <a:ext cx="778933" cy="1494367"/>
            <a:chOff x="6178463" y="3513667"/>
            <a:chExt cx="778933" cy="1494367"/>
          </a:xfrm>
        </p:grpSpPr>
        <p:sp>
          <p:nvSpPr>
            <p:cNvPr id="43" name="Isosceles Triangle 42">
              <a:extLst>
                <a:ext uri="{FF2B5EF4-FFF2-40B4-BE49-F238E27FC236}">
                  <a16:creationId xmlns:a16="http://schemas.microsoft.com/office/drawing/2014/main" id="{4D22DEEF-327C-4295-89A1-219DC1394AD9}"/>
                </a:ext>
              </a:extLst>
            </p:cNvPr>
            <p:cNvSpPr/>
            <p:nvPr/>
          </p:nvSpPr>
          <p:spPr>
            <a:xfrm>
              <a:off x="6178463" y="3848100"/>
              <a:ext cx="778933" cy="1159934"/>
            </a:xfrm>
            <a:prstGeom prst="triangl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6922EDFF-7CEA-45C1-A6A1-EFE6A954D9E1}"/>
                </a:ext>
              </a:extLst>
            </p:cNvPr>
            <p:cNvSpPr/>
            <p:nvPr/>
          </p:nvSpPr>
          <p:spPr>
            <a:xfrm>
              <a:off x="6231467" y="3513667"/>
              <a:ext cx="668866" cy="66886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8421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3" grpId="0" animBg="1"/>
      <p:bldP spid="6" grpId="0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7" grpId="0" animBg="1"/>
      <p:bldP spid="69" grpId="0" animBg="1"/>
      <p:bldP spid="71" grpId="0" animBg="1"/>
      <p:bldP spid="88" grpId="0" animBg="1"/>
      <p:bldP spid="89" grpId="0" animBg="1"/>
      <p:bldP spid="90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4" grpId="0" animBg="1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>
            <a:extLst>
              <a:ext uri="{FF2B5EF4-FFF2-40B4-BE49-F238E27FC236}">
                <a16:creationId xmlns:a16="http://schemas.microsoft.com/office/drawing/2014/main" id="{262ACEED-27AB-42E1-82E9-BC577FD4C782}"/>
              </a:ext>
            </a:extLst>
          </p:cNvPr>
          <p:cNvSpPr/>
          <p:nvPr/>
        </p:nvSpPr>
        <p:spPr>
          <a:xfrm>
            <a:off x="701040" y="2161089"/>
            <a:ext cx="7753199" cy="18389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33E1507-990D-4A5B-B31D-5CCE04D6FBB3}"/>
              </a:ext>
            </a:extLst>
          </p:cNvPr>
          <p:cNvSpPr/>
          <p:nvPr/>
        </p:nvSpPr>
        <p:spPr>
          <a:xfrm>
            <a:off x="701040" y="1903955"/>
            <a:ext cx="7753198" cy="257134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30C41E5-6882-418B-8E66-465730375522}"/>
              </a:ext>
            </a:extLst>
          </p:cNvPr>
          <p:cNvSpPr/>
          <p:nvPr/>
        </p:nvSpPr>
        <p:spPr>
          <a:xfrm>
            <a:off x="1456054" y="3893818"/>
            <a:ext cx="4543426" cy="106231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288E770-9D1A-4AB1-8128-29E0087BE0E8}"/>
              </a:ext>
            </a:extLst>
          </p:cNvPr>
          <p:cNvSpPr/>
          <p:nvPr/>
        </p:nvSpPr>
        <p:spPr>
          <a:xfrm>
            <a:off x="1712923" y="3681356"/>
            <a:ext cx="3852954" cy="106231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7C63673-150D-4902-9E01-AAA0172172D6}"/>
              </a:ext>
            </a:extLst>
          </p:cNvPr>
          <p:cNvSpPr/>
          <p:nvPr/>
        </p:nvSpPr>
        <p:spPr>
          <a:xfrm>
            <a:off x="1597977" y="3787587"/>
            <a:ext cx="4167004" cy="106231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3D50C18-5B72-44C7-896B-D00A0A40215B}"/>
              </a:ext>
            </a:extLst>
          </p:cNvPr>
          <p:cNvSpPr/>
          <p:nvPr/>
        </p:nvSpPr>
        <p:spPr>
          <a:xfrm>
            <a:off x="1801290" y="3575125"/>
            <a:ext cx="3691460" cy="106231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51DABB9-98F7-415A-8C40-57DB4E76433C}"/>
              </a:ext>
            </a:extLst>
          </p:cNvPr>
          <p:cNvSpPr/>
          <p:nvPr/>
        </p:nvSpPr>
        <p:spPr>
          <a:xfrm>
            <a:off x="1874417" y="3468894"/>
            <a:ext cx="3465933" cy="106231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0801319-93BD-4FB7-829A-E73C195FDBBE}"/>
              </a:ext>
            </a:extLst>
          </p:cNvPr>
          <p:cNvSpPr/>
          <p:nvPr/>
        </p:nvSpPr>
        <p:spPr>
          <a:xfrm>
            <a:off x="1948513" y="3362663"/>
            <a:ext cx="3290238" cy="106231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F26AD1-97E1-4F25-B73D-FBD20CECEEB9}"/>
              </a:ext>
            </a:extLst>
          </p:cNvPr>
          <p:cNvSpPr/>
          <p:nvPr/>
        </p:nvSpPr>
        <p:spPr>
          <a:xfrm>
            <a:off x="2050112" y="3256432"/>
            <a:ext cx="3067988" cy="106231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840E1C3-6029-427C-8965-2CA38CF25754}"/>
              </a:ext>
            </a:extLst>
          </p:cNvPr>
          <p:cNvSpPr/>
          <p:nvPr/>
        </p:nvSpPr>
        <p:spPr>
          <a:xfrm>
            <a:off x="2113026" y="3150201"/>
            <a:ext cx="2897124" cy="106231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84F17F2-E563-44F7-A10C-DE35A8A5E301}"/>
              </a:ext>
            </a:extLst>
          </p:cNvPr>
          <p:cNvSpPr/>
          <p:nvPr/>
        </p:nvSpPr>
        <p:spPr>
          <a:xfrm>
            <a:off x="2198458" y="3043970"/>
            <a:ext cx="2640242" cy="106231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D328FFF-8096-4B28-A84E-F1146D41891A}"/>
              </a:ext>
            </a:extLst>
          </p:cNvPr>
          <p:cNvSpPr/>
          <p:nvPr/>
        </p:nvSpPr>
        <p:spPr>
          <a:xfrm>
            <a:off x="2263985" y="2937739"/>
            <a:ext cx="2498515" cy="106231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E82D8D6-E3C4-49AA-9BC8-F11ADEDF5A2B}"/>
              </a:ext>
            </a:extLst>
          </p:cNvPr>
          <p:cNvSpPr/>
          <p:nvPr/>
        </p:nvSpPr>
        <p:spPr>
          <a:xfrm>
            <a:off x="2340185" y="2831508"/>
            <a:ext cx="2333415" cy="106231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B42C475-A59E-4589-BA6D-0C1A42C41912}"/>
              </a:ext>
            </a:extLst>
          </p:cNvPr>
          <p:cNvSpPr/>
          <p:nvPr/>
        </p:nvSpPr>
        <p:spPr>
          <a:xfrm>
            <a:off x="2414167" y="2725277"/>
            <a:ext cx="2138783" cy="106231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6F18F5B-77F5-43CC-9A64-16EE230DB3CC}"/>
              </a:ext>
            </a:extLst>
          </p:cNvPr>
          <p:cNvSpPr/>
          <p:nvPr/>
        </p:nvSpPr>
        <p:spPr>
          <a:xfrm>
            <a:off x="2488263" y="2619046"/>
            <a:ext cx="2030364" cy="106231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AC859A5-5025-4966-B854-565FE19904D7}"/>
              </a:ext>
            </a:extLst>
          </p:cNvPr>
          <p:cNvSpPr/>
          <p:nvPr/>
        </p:nvSpPr>
        <p:spPr>
          <a:xfrm>
            <a:off x="2589862" y="2512815"/>
            <a:ext cx="1893216" cy="106231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2AE4063-D290-4282-8199-5B217D636614}"/>
              </a:ext>
            </a:extLst>
          </p:cNvPr>
          <p:cNvSpPr/>
          <p:nvPr/>
        </p:nvSpPr>
        <p:spPr>
          <a:xfrm>
            <a:off x="2652776" y="2406584"/>
            <a:ext cx="1787778" cy="106231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6044CDF-4818-4548-8306-50876C37F271}"/>
              </a:ext>
            </a:extLst>
          </p:cNvPr>
          <p:cNvSpPr/>
          <p:nvPr/>
        </p:nvSpPr>
        <p:spPr>
          <a:xfrm>
            <a:off x="2738208" y="2300353"/>
            <a:ext cx="1629260" cy="106231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B4BF809-B813-4B36-A900-844AFE203FA9}"/>
              </a:ext>
            </a:extLst>
          </p:cNvPr>
          <p:cNvSpPr/>
          <p:nvPr/>
        </p:nvSpPr>
        <p:spPr>
          <a:xfrm>
            <a:off x="2803736" y="2194122"/>
            <a:ext cx="1541802" cy="106231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490A647-3158-447C-B106-CF9269D6F235}"/>
              </a:ext>
            </a:extLst>
          </p:cNvPr>
          <p:cNvSpPr/>
          <p:nvPr/>
        </p:nvSpPr>
        <p:spPr>
          <a:xfrm>
            <a:off x="2879935" y="2087891"/>
            <a:ext cx="1439921" cy="106231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82444AC-9605-470C-B8B2-F6234C0411D0}"/>
              </a:ext>
            </a:extLst>
          </p:cNvPr>
          <p:cNvSpPr/>
          <p:nvPr/>
        </p:nvSpPr>
        <p:spPr>
          <a:xfrm>
            <a:off x="2939658" y="1981660"/>
            <a:ext cx="1283091" cy="106231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AD8C56D-6CB3-4F33-AF44-5D8C662EDC96}"/>
              </a:ext>
            </a:extLst>
          </p:cNvPr>
          <p:cNvSpPr/>
          <p:nvPr/>
        </p:nvSpPr>
        <p:spPr>
          <a:xfrm>
            <a:off x="3013640" y="1875429"/>
            <a:ext cx="1166435" cy="106231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D2DE30C-C0BD-4292-93E9-8B19CFDF5E88}"/>
              </a:ext>
            </a:extLst>
          </p:cNvPr>
          <p:cNvSpPr/>
          <p:nvPr/>
        </p:nvSpPr>
        <p:spPr>
          <a:xfrm>
            <a:off x="3087736" y="1769198"/>
            <a:ext cx="1062511" cy="106231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3712D93-F125-4C32-9223-D8B2CBF7D7D0}"/>
              </a:ext>
            </a:extLst>
          </p:cNvPr>
          <p:cNvSpPr/>
          <p:nvPr/>
        </p:nvSpPr>
        <p:spPr>
          <a:xfrm>
            <a:off x="3189335" y="1662967"/>
            <a:ext cx="926259" cy="106231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019AC48-D852-4A4D-8980-0B03FEAFC86A}"/>
              </a:ext>
            </a:extLst>
          </p:cNvPr>
          <p:cNvSpPr/>
          <p:nvPr/>
        </p:nvSpPr>
        <p:spPr>
          <a:xfrm>
            <a:off x="3252250" y="1556736"/>
            <a:ext cx="820482" cy="106231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4DE145F-E9AF-423D-B305-F9A65C80BEDF}"/>
              </a:ext>
            </a:extLst>
          </p:cNvPr>
          <p:cNvSpPr/>
          <p:nvPr/>
        </p:nvSpPr>
        <p:spPr>
          <a:xfrm>
            <a:off x="3337681" y="1450505"/>
            <a:ext cx="682663" cy="106231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3F7BAB2-89F6-4488-B9DA-01EAEEBEC847}"/>
              </a:ext>
            </a:extLst>
          </p:cNvPr>
          <p:cNvSpPr/>
          <p:nvPr/>
        </p:nvSpPr>
        <p:spPr>
          <a:xfrm>
            <a:off x="3403210" y="1344274"/>
            <a:ext cx="550460" cy="106231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16F8BA3-38D0-44A5-A8E4-B0308498A642}"/>
              </a:ext>
            </a:extLst>
          </p:cNvPr>
          <p:cNvSpPr/>
          <p:nvPr/>
        </p:nvSpPr>
        <p:spPr>
          <a:xfrm>
            <a:off x="3479409" y="1238043"/>
            <a:ext cx="414729" cy="106231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E4C8996-ADD4-4C41-8AA4-2420D96C7A78}"/>
                  </a:ext>
                </a:extLst>
              </p:cNvPr>
              <p:cNvSpPr txBox="1"/>
              <p:nvPr/>
            </p:nvSpPr>
            <p:spPr>
              <a:xfrm>
                <a:off x="4880187" y="2670310"/>
                <a:ext cx="111710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chemeClr val="accent6"/>
                    </a:solidFill>
                  </a:rPr>
                  <a:t>Profit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≈0</m:t>
                    </m:r>
                  </m:oMath>
                </a14:m>
                <a:endParaRPr lang="en-US" dirty="0">
                  <a:solidFill>
                    <a:schemeClr val="accent6"/>
                  </a:solidFill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E4C8996-ADD4-4C41-8AA4-2420D96C7A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0187" y="2670310"/>
                <a:ext cx="1117101" cy="369332"/>
              </a:xfrm>
              <a:prstGeom prst="rect">
                <a:avLst/>
              </a:prstGeom>
              <a:blipFill>
                <a:blip r:embed="rId2"/>
                <a:stretch>
                  <a:fillRect l="-4918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8F8E3816-F1D9-44F6-9848-4FECFC83C0BE}"/>
                  </a:ext>
                </a:extLst>
              </p:cNvPr>
              <p:cNvSpPr txBox="1"/>
              <p:nvPr/>
            </p:nvSpPr>
            <p:spPr>
              <a:xfrm>
                <a:off x="3894138" y="1018850"/>
                <a:ext cx="117961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</a:rPr>
                  <a:t>Profit </a:t>
                </a:r>
                <a14:m>
                  <m:oMath xmlns:m="http://schemas.openxmlformats.org/officeDocument/2006/math">
                    <m:r>
                      <a:rPr lang="en-US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M</m:t>
                    </m:r>
                  </m:oMath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8F8E3816-F1D9-44F6-9848-4FECFC83C0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94138" y="1018850"/>
                <a:ext cx="1179618" cy="369332"/>
              </a:xfrm>
              <a:prstGeom prst="rect">
                <a:avLst/>
              </a:prstGeom>
              <a:blipFill>
                <a:blip r:embed="rId3"/>
                <a:stretch>
                  <a:fillRect l="-4663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TextBox 34">
            <a:extLst>
              <a:ext uri="{FF2B5EF4-FFF2-40B4-BE49-F238E27FC236}">
                <a16:creationId xmlns:a16="http://schemas.microsoft.com/office/drawing/2014/main" id="{CA3A86F8-A78A-46FC-9F1F-4303DA39161B}"/>
              </a:ext>
            </a:extLst>
          </p:cNvPr>
          <p:cNvSpPr txBox="1"/>
          <p:nvPr/>
        </p:nvSpPr>
        <p:spPr>
          <a:xfrm>
            <a:off x="1974426" y="4943126"/>
            <a:ext cx="557614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Strategy: take everything that fits</a:t>
            </a:r>
          </a:p>
          <a:p>
            <a:endParaRPr lang="en-US" dirty="0"/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15D1D8A1-A56A-4BB8-AD8C-34EB43697258}"/>
              </a:ext>
            </a:extLst>
          </p:cNvPr>
          <p:cNvGrpSpPr/>
          <p:nvPr/>
        </p:nvGrpSpPr>
        <p:grpSpPr>
          <a:xfrm>
            <a:off x="933990" y="4535532"/>
            <a:ext cx="778933" cy="1494367"/>
            <a:chOff x="6178463" y="3513667"/>
            <a:chExt cx="778933" cy="1494367"/>
          </a:xfrm>
        </p:grpSpPr>
        <p:sp>
          <p:nvSpPr>
            <p:cNvPr id="37" name="Isosceles Triangle 36">
              <a:extLst>
                <a:ext uri="{FF2B5EF4-FFF2-40B4-BE49-F238E27FC236}">
                  <a16:creationId xmlns:a16="http://schemas.microsoft.com/office/drawing/2014/main" id="{C2E02F63-538A-4EF2-9B25-F295C3E5B278}"/>
                </a:ext>
              </a:extLst>
            </p:cNvPr>
            <p:cNvSpPr/>
            <p:nvPr/>
          </p:nvSpPr>
          <p:spPr>
            <a:xfrm>
              <a:off x="6178463" y="3848100"/>
              <a:ext cx="778933" cy="1159934"/>
            </a:xfrm>
            <a:prstGeom prst="triangl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1CE9A0DA-C149-4CEF-92F3-2836A68C0F0B}"/>
                </a:ext>
              </a:extLst>
            </p:cNvPr>
            <p:cNvSpPr/>
            <p:nvPr/>
          </p:nvSpPr>
          <p:spPr>
            <a:xfrm>
              <a:off x="6231467" y="3513667"/>
              <a:ext cx="668866" cy="66886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810936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" grpId="0"/>
      <p:bldP spid="33" grpId="0"/>
      <p:bldP spid="35" grpId="0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/>
          <p:nvPr/>
        </p:nvSpPr>
        <p:spPr>
          <a:xfrm>
            <a:off x="1844040" y="1802949"/>
            <a:ext cx="6610199" cy="18389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1A05980-6448-4578-A0CD-441AF9802ABC}"/>
              </a:ext>
            </a:extLst>
          </p:cNvPr>
          <p:cNvSpPr/>
          <p:nvPr/>
        </p:nvSpPr>
        <p:spPr>
          <a:xfrm>
            <a:off x="1844040" y="1545815"/>
            <a:ext cx="6610198" cy="257134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0BD9D51-231C-434C-BA98-71EC97A6BC77}"/>
              </a:ext>
            </a:extLst>
          </p:cNvPr>
          <p:cNvSpPr txBox="1"/>
          <p:nvPr/>
        </p:nvSpPr>
        <p:spPr>
          <a:xfrm>
            <a:off x="457199" y="5183618"/>
            <a:ext cx="11497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We</a:t>
            </a:r>
          </a:p>
        </p:txBody>
      </p:sp>
      <p:sp>
        <p:nvSpPr>
          <p:cNvPr id="58" name="Rectangle 8">
            <a:extLst>
              <a:ext uri="{FF2B5EF4-FFF2-40B4-BE49-F238E27FC236}">
                <a16:creationId xmlns:a16="http://schemas.microsoft.com/office/drawing/2014/main" id="{8B71DBA1-0DA1-42F0-A997-D4A8C148F25F}"/>
              </a:ext>
            </a:extLst>
          </p:cNvPr>
          <p:cNvSpPr/>
          <p:nvPr/>
        </p:nvSpPr>
        <p:spPr>
          <a:xfrm>
            <a:off x="1844040" y="4580016"/>
            <a:ext cx="6610199" cy="18389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667B9ACD-EA5D-45DA-AE55-426614531034}"/>
              </a:ext>
            </a:extLst>
          </p:cNvPr>
          <p:cNvSpPr/>
          <p:nvPr/>
        </p:nvSpPr>
        <p:spPr>
          <a:xfrm>
            <a:off x="1844040" y="4322882"/>
            <a:ext cx="6610198" cy="257134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931AB179-AE58-48A3-ABB4-73EF108C1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Simulate player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B0654B3C-D64B-4842-9B95-8A0843F8F2DF}"/>
              </a:ext>
            </a:extLst>
          </p:cNvPr>
          <p:cNvSpPr/>
          <p:nvPr/>
        </p:nvSpPr>
        <p:spPr>
          <a:xfrm>
            <a:off x="4264670" y="2350508"/>
            <a:ext cx="414729" cy="106231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579DDD0C-FA7F-487F-8405-2AB303A1DA80}"/>
              </a:ext>
            </a:extLst>
          </p:cNvPr>
          <p:cNvCxnSpPr>
            <a:cxnSpLocks/>
          </p:cNvCxnSpPr>
          <p:nvPr/>
        </p:nvCxnSpPr>
        <p:spPr>
          <a:xfrm>
            <a:off x="2586454" y="3318657"/>
            <a:ext cx="3967900" cy="0"/>
          </a:xfrm>
          <a:prstGeom prst="line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4222423E-7745-4847-81FF-451963AADA7B}"/>
              </a:ext>
            </a:extLst>
          </p:cNvPr>
          <p:cNvCxnSpPr>
            <a:cxnSpLocks/>
          </p:cNvCxnSpPr>
          <p:nvPr/>
        </p:nvCxnSpPr>
        <p:spPr>
          <a:xfrm>
            <a:off x="2752922" y="3258993"/>
            <a:ext cx="3575905" cy="0"/>
          </a:xfrm>
          <a:prstGeom prst="line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4CD6D157-7627-44CC-BA15-6F2732117CD4}"/>
              </a:ext>
            </a:extLst>
          </p:cNvPr>
          <p:cNvCxnSpPr>
            <a:cxnSpLocks/>
          </p:cNvCxnSpPr>
          <p:nvPr/>
        </p:nvCxnSpPr>
        <p:spPr>
          <a:xfrm flipV="1">
            <a:off x="2722392" y="3287888"/>
            <a:ext cx="3691460" cy="1456"/>
          </a:xfrm>
          <a:prstGeom prst="line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574C6ADC-400F-4C01-BA76-30A5404B390D}"/>
              </a:ext>
            </a:extLst>
          </p:cNvPr>
          <p:cNvCxnSpPr>
            <a:cxnSpLocks/>
          </p:cNvCxnSpPr>
          <p:nvPr/>
        </p:nvCxnSpPr>
        <p:spPr>
          <a:xfrm>
            <a:off x="2902667" y="3227243"/>
            <a:ext cx="3290238" cy="0"/>
          </a:xfrm>
          <a:prstGeom prst="line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32BD2F37-5BA0-4F70-BA8C-F911C8EE4ED8}"/>
              </a:ext>
            </a:extLst>
          </p:cNvPr>
          <p:cNvCxnSpPr>
            <a:cxnSpLocks/>
          </p:cNvCxnSpPr>
          <p:nvPr/>
        </p:nvCxnSpPr>
        <p:spPr>
          <a:xfrm>
            <a:off x="3152612" y="3203834"/>
            <a:ext cx="2953965" cy="0"/>
          </a:xfrm>
          <a:prstGeom prst="line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76296D70-7CCE-4AF8-A9CF-255581570B03}"/>
              </a:ext>
            </a:extLst>
          </p:cNvPr>
          <p:cNvCxnSpPr>
            <a:cxnSpLocks/>
          </p:cNvCxnSpPr>
          <p:nvPr/>
        </p:nvCxnSpPr>
        <p:spPr>
          <a:xfrm>
            <a:off x="3152612" y="3180415"/>
            <a:ext cx="2846015" cy="0"/>
          </a:xfrm>
          <a:prstGeom prst="line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26A1BE0C-AC01-423B-9CB1-CAFB23CE67D0}"/>
              </a:ext>
            </a:extLst>
          </p:cNvPr>
          <p:cNvCxnSpPr>
            <a:cxnSpLocks/>
          </p:cNvCxnSpPr>
          <p:nvPr/>
        </p:nvCxnSpPr>
        <p:spPr>
          <a:xfrm>
            <a:off x="3624492" y="2549881"/>
            <a:ext cx="1787778" cy="0"/>
          </a:xfrm>
          <a:prstGeom prst="line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8627C8C1-7FF3-40E7-9AE9-67E067772AD1}"/>
              </a:ext>
            </a:extLst>
          </p:cNvPr>
          <p:cNvCxnSpPr>
            <a:cxnSpLocks/>
          </p:cNvCxnSpPr>
          <p:nvPr/>
        </p:nvCxnSpPr>
        <p:spPr>
          <a:xfrm>
            <a:off x="3857538" y="2521688"/>
            <a:ext cx="1434034" cy="1"/>
          </a:xfrm>
          <a:prstGeom prst="line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97FD6BDA-A2EA-4A82-ABED-5EFF860D7B86}"/>
              </a:ext>
            </a:extLst>
          </p:cNvPr>
          <p:cNvCxnSpPr>
            <a:cxnSpLocks/>
          </p:cNvCxnSpPr>
          <p:nvPr/>
        </p:nvCxnSpPr>
        <p:spPr>
          <a:xfrm>
            <a:off x="4059452" y="2498286"/>
            <a:ext cx="1062511" cy="0"/>
          </a:xfrm>
          <a:prstGeom prst="line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BA6613F4-ED23-439C-A5FD-C440EB376846}"/>
              </a:ext>
            </a:extLst>
          </p:cNvPr>
          <p:cNvCxnSpPr>
            <a:cxnSpLocks/>
          </p:cNvCxnSpPr>
          <p:nvPr/>
        </p:nvCxnSpPr>
        <p:spPr>
          <a:xfrm>
            <a:off x="4221782" y="2479234"/>
            <a:ext cx="682663" cy="0"/>
          </a:xfrm>
          <a:prstGeom prst="line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53" name="Rectangle 52">
            <a:extLst>
              <a:ext uri="{FF2B5EF4-FFF2-40B4-BE49-F238E27FC236}">
                <a16:creationId xmlns:a16="http://schemas.microsoft.com/office/drawing/2014/main" id="{A646C15C-7D80-4184-9A78-7810657C751E}"/>
              </a:ext>
            </a:extLst>
          </p:cNvPr>
          <p:cNvSpPr/>
          <p:nvPr/>
        </p:nvSpPr>
        <p:spPr>
          <a:xfrm>
            <a:off x="2444531" y="6307342"/>
            <a:ext cx="4543426" cy="106231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23A08ABB-7EDF-4C65-8E3D-CEA1F6E07A55}"/>
              </a:ext>
            </a:extLst>
          </p:cNvPr>
          <p:cNvSpPr/>
          <p:nvPr/>
        </p:nvSpPr>
        <p:spPr>
          <a:xfrm>
            <a:off x="2701400" y="6094880"/>
            <a:ext cx="3852954" cy="106231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6BBE1718-BB87-4D42-9711-8EA9363E27BE}"/>
              </a:ext>
            </a:extLst>
          </p:cNvPr>
          <p:cNvSpPr/>
          <p:nvPr/>
        </p:nvSpPr>
        <p:spPr>
          <a:xfrm>
            <a:off x="2586454" y="6201111"/>
            <a:ext cx="4167004" cy="106231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39036122-3EAE-4F03-98E5-E01D291F8E86}"/>
              </a:ext>
            </a:extLst>
          </p:cNvPr>
          <p:cNvSpPr/>
          <p:nvPr/>
        </p:nvSpPr>
        <p:spPr>
          <a:xfrm>
            <a:off x="2789767" y="5988649"/>
            <a:ext cx="3691460" cy="106231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20A2D848-0046-49D4-8743-9B46D9EDF4D6}"/>
              </a:ext>
            </a:extLst>
          </p:cNvPr>
          <p:cNvSpPr/>
          <p:nvPr/>
        </p:nvSpPr>
        <p:spPr>
          <a:xfrm>
            <a:off x="2862894" y="5882418"/>
            <a:ext cx="3465933" cy="106231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F08FB1FA-61F4-4350-ADDB-56A7DF884EEC}"/>
              </a:ext>
            </a:extLst>
          </p:cNvPr>
          <p:cNvSpPr/>
          <p:nvPr/>
        </p:nvSpPr>
        <p:spPr>
          <a:xfrm>
            <a:off x="2936990" y="5776187"/>
            <a:ext cx="3290238" cy="106231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5A8BA5B2-A9C3-4C2C-B26B-52D656CD7B36}"/>
              </a:ext>
            </a:extLst>
          </p:cNvPr>
          <p:cNvSpPr/>
          <p:nvPr/>
        </p:nvSpPr>
        <p:spPr>
          <a:xfrm>
            <a:off x="3038589" y="5669956"/>
            <a:ext cx="3067988" cy="106231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2BB07F04-F7C2-40E4-A978-17A0DEF51081}"/>
              </a:ext>
            </a:extLst>
          </p:cNvPr>
          <p:cNvSpPr/>
          <p:nvPr/>
        </p:nvSpPr>
        <p:spPr>
          <a:xfrm>
            <a:off x="3101503" y="5563725"/>
            <a:ext cx="2897124" cy="106231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66E9E3E0-7CFC-47F0-9DA4-0400B0FD9606}"/>
              </a:ext>
            </a:extLst>
          </p:cNvPr>
          <p:cNvSpPr/>
          <p:nvPr/>
        </p:nvSpPr>
        <p:spPr>
          <a:xfrm>
            <a:off x="3186935" y="5457494"/>
            <a:ext cx="2640242" cy="106231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4E3EDC1D-B44B-41B8-8AB1-57F465DD626D}"/>
              </a:ext>
            </a:extLst>
          </p:cNvPr>
          <p:cNvSpPr/>
          <p:nvPr/>
        </p:nvSpPr>
        <p:spPr>
          <a:xfrm>
            <a:off x="3252462" y="5351263"/>
            <a:ext cx="2498515" cy="106231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F232A15B-33C4-48E6-88D5-E21E50E6B176}"/>
              </a:ext>
            </a:extLst>
          </p:cNvPr>
          <p:cNvSpPr/>
          <p:nvPr/>
        </p:nvSpPr>
        <p:spPr>
          <a:xfrm>
            <a:off x="3328662" y="5245032"/>
            <a:ext cx="2333415" cy="106231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3373E5B9-488D-426D-A0E5-9B1B4D9FD8A9}"/>
              </a:ext>
            </a:extLst>
          </p:cNvPr>
          <p:cNvSpPr/>
          <p:nvPr/>
        </p:nvSpPr>
        <p:spPr>
          <a:xfrm>
            <a:off x="3402644" y="5138801"/>
            <a:ext cx="2138783" cy="106231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91F43E2D-08FA-43A5-B77C-AC75D6F02A18}"/>
              </a:ext>
            </a:extLst>
          </p:cNvPr>
          <p:cNvSpPr/>
          <p:nvPr/>
        </p:nvSpPr>
        <p:spPr>
          <a:xfrm>
            <a:off x="3476740" y="5032570"/>
            <a:ext cx="2030364" cy="106231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751E5DCF-F99F-4631-B70C-4E2CEADA4968}"/>
              </a:ext>
            </a:extLst>
          </p:cNvPr>
          <p:cNvSpPr/>
          <p:nvPr/>
        </p:nvSpPr>
        <p:spPr>
          <a:xfrm>
            <a:off x="3578339" y="4926339"/>
            <a:ext cx="1893216" cy="106231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EEC2FA33-8254-4429-8C89-80085419CF72}"/>
              </a:ext>
            </a:extLst>
          </p:cNvPr>
          <p:cNvSpPr/>
          <p:nvPr/>
        </p:nvSpPr>
        <p:spPr>
          <a:xfrm>
            <a:off x="3641253" y="4820108"/>
            <a:ext cx="1787778" cy="106231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3C47077-4D22-4D65-A884-0418EC705E7A}"/>
              </a:ext>
            </a:extLst>
          </p:cNvPr>
          <p:cNvSpPr/>
          <p:nvPr/>
        </p:nvSpPr>
        <p:spPr>
          <a:xfrm>
            <a:off x="3726685" y="4713877"/>
            <a:ext cx="1629260" cy="106231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09A7A6D5-897C-4234-9C02-48262D9EE527}"/>
              </a:ext>
            </a:extLst>
          </p:cNvPr>
          <p:cNvSpPr/>
          <p:nvPr/>
        </p:nvSpPr>
        <p:spPr>
          <a:xfrm>
            <a:off x="3792213" y="4607646"/>
            <a:ext cx="1541802" cy="106231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5" name="TextBox 84">
                <a:extLst>
                  <a:ext uri="{FF2B5EF4-FFF2-40B4-BE49-F238E27FC236}">
                    <a16:creationId xmlns:a16="http://schemas.microsoft.com/office/drawing/2014/main" id="{090353A7-97B2-41A7-9CBB-6C7C2DD46EB2}"/>
                  </a:ext>
                </a:extLst>
              </p:cNvPr>
              <p:cNvSpPr txBox="1"/>
              <p:nvPr/>
            </p:nvSpPr>
            <p:spPr>
              <a:xfrm>
                <a:off x="5914565" y="4711050"/>
                <a:ext cx="2094035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chemeClr val="accent6"/>
                    </a:solidFill>
                  </a:rPr>
                  <a:t>Profit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≈0</m:t>
                    </m:r>
                  </m:oMath>
                </a14:m>
                <a:endParaRPr lang="en-US" dirty="0">
                  <a:solidFill>
                    <a:schemeClr val="accent6"/>
                  </a:solidFill>
                </a:endParaRPr>
              </a:p>
              <a:p>
                <a:r>
                  <a:rPr lang="en-US" dirty="0">
                    <a:solidFill>
                      <a:schemeClr val="accent6"/>
                    </a:solidFill>
                  </a:rPr>
                  <a:t>Expected profit: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≈0</m:t>
                    </m:r>
                  </m:oMath>
                </a14:m>
                <a:endParaRPr lang="en-US" dirty="0">
                  <a:solidFill>
                    <a:schemeClr val="accent6"/>
                  </a:solidFill>
                </a:endParaRPr>
              </a:p>
              <a:p>
                <a:endParaRPr lang="en-US" dirty="0">
                  <a:solidFill>
                    <a:schemeClr val="accent6"/>
                  </a:solidFill>
                </a:endParaRPr>
              </a:p>
            </p:txBody>
          </p:sp>
        </mc:Choice>
        <mc:Fallback xmlns="">
          <p:sp>
            <p:nvSpPr>
              <p:cNvPr id="85" name="TextBox 84">
                <a:extLst>
                  <a:ext uri="{FF2B5EF4-FFF2-40B4-BE49-F238E27FC236}">
                    <a16:creationId xmlns:a16="http://schemas.microsoft.com/office/drawing/2014/main" id="{090353A7-97B2-41A7-9CBB-6C7C2DD46E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4565" y="4711050"/>
                <a:ext cx="2094035" cy="923330"/>
              </a:xfrm>
              <a:prstGeom prst="rect">
                <a:avLst/>
              </a:prstGeom>
              <a:blipFill>
                <a:blip r:embed="rId3"/>
                <a:stretch>
                  <a:fillRect l="-2326" t="-39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6" name="Rectangle 105">
            <a:extLst>
              <a:ext uri="{FF2B5EF4-FFF2-40B4-BE49-F238E27FC236}">
                <a16:creationId xmlns:a16="http://schemas.microsoft.com/office/drawing/2014/main" id="{54AF4BC8-D5E2-4830-AEC6-638DE002B4F9}"/>
              </a:ext>
            </a:extLst>
          </p:cNvPr>
          <p:cNvSpPr/>
          <p:nvPr/>
        </p:nvSpPr>
        <p:spPr>
          <a:xfrm>
            <a:off x="3859261" y="4504565"/>
            <a:ext cx="1283091" cy="106231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6AB35A86-1F51-49E5-A1A6-457D874B14F9}"/>
              </a:ext>
            </a:extLst>
          </p:cNvPr>
          <p:cNvSpPr/>
          <p:nvPr/>
        </p:nvSpPr>
        <p:spPr>
          <a:xfrm>
            <a:off x="3933243" y="4398334"/>
            <a:ext cx="1166435" cy="106231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4EA7F533-FD67-4DA5-93D3-A0861A7F6E27}"/>
              </a:ext>
            </a:extLst>
          </p:cNvPr>
          <p:cNvSpPr/>
          <p:nvPr/>
        </p:nvSpPr>
        <p:spPr>
          <a:xfrm>
            <a:off x="4007339" y="4292103"/>
            <a:ext cx="1062511" cy="106231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57A9785-D80E-4B50-BBA0-DC50F8F43229}"/>
                  </a:ext>
                </a:extLst>
              </p:cNvPr>
              <p:cNvSpPr txBox="1"/>
              <p:nvPr/>
            </p:nvSpPr>
            <p:spPr>
              <a:xfrm>
                <a:off x="5768773" y="2396569"/>
                <a:ext cx="306237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>
                    <a:solidFill>
                      <a:srgbClr val="FF0000"/>
                    </a:solidFill>
                  </a:rPr>
                  <a:t>Expected profit: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sz="2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𝜖</m:t>
                    </m:r>
                    <m:r>
                      <a:rPr lang="en-US" sz="2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sz="2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57A9785-D80E-4B50-BBA0-DC50F8F432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8773" y="2396569"/>
                <a:ext cx="3062374" cy="400110"/>
              </a:xfrm>
              <a:prstGeom prst="rect">
                <a:avLst/>
              </a:prstGeom>
              <a:blipFill>
                <a:blip r:embed="rId4"/>
                <a:stretch>
                  <a:fillRect l="-1988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TextBox 109">
                <a:extLst>
                  <a:ext uri="{FF2B5EF4-FFF2-40B4-BE49-F238E27FC236}">
                    <a16:creationId xmlns:a16="http://schemas.microsoft.com/office/drawing/2014/main" id="{7DFF5AD9-8E13-458E-B028-ADA68B18CAB4}"/>
                  </a:ext>
                </a:extLst>
              </p:cNvPr>
              <p:cNvSpPr txBox="1"/>
              <p:nvPr/>
            </p:nvSpPr>
            <p:spPr>
              <a:xfrm>
                <a:off x="5772050" y="2075331"/>
                <a:ext cx="129214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solidFill>
                      <a:srgbClr val="FF0000"/>
                    </a:solidFill>
                  </a:rPr>
                  <a:t>Profit </a:t>
                </a:r>
                <a14:m>
                  <m:oMath xmlns:m="http://schemas.openxmlformats.org/officeDocument/2006/math">
                    <m:r>
                      <a:rPr lang="en-US" sz="200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M</m:t>
                    </m:r>
                  </m:oMath>
                </a14:m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10" name="TextBox 109">
                <a:extLst>
                  <a:ext uri="{FF2B5EF4-FFF2-40B4-BE49-F238E27FC236}">
                    <a16:creationId xmlns:a16="http://schemas.microsoft.com/office/drawing/2014/main" id="{7DFF5AD9-8E13-458E-B028-ADA68B18CA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2050" y="2075331"/>
                <a:ext cx="1292149" cy="400110"/>
              </a:xfrm>
              <a:prstGeom prst="rect">
                <a:avLst/>
              </a:prstGeom>
              <a:blipFill>
                <a:blip r:embed="rId5"/>
                <a:stretch>
                  <a:fillRect l="-5189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1" name="Rectangle 110">
            <a:extLst>
              <a:ext uri="{FF2B5EF4-FFF2-40B4-BE49-F238E27FC236}">
                <a16:creationId xmlns:a16="http://schemas.microsoft.com/office/drawing/2014/main" id="{59279140-06A0-456C-AC9E-AAC9A38E76FB}"/>
              </a:ext>
            </a:extLst>
          </p:cNvPr>
          <p:cNvSpPr/>
          <p:nvPr/>
        </p:nvSpPr>
        <p:spPr>
          <a:xfrm>
            <a:off x="2485622" y="3349869"/>
            <a:ext cx="4245293" cy="291644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9F12AA18-DE2D-4EE8-AAC1-659DD407F64B}"/>
              </a:ext>
            </a:extLst>
          </p:cNvPr>
          <p:cNvSpPr/>
          <p:nvPr/>
        </p:nvSpPr>
        <p:spPr>
          <a:xfrm>
            <a:off x="3292256" y="2867830"/>
            <a:ext cx="2559488" cy="291644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79FA895B-788A-4B23-9AD7-443559A052D2}"/>
              </a:ext>
            </a:extLst>
          </p:cNvPr>
          <p:cNvSpPr/>
          <p:nvPr/>
        </p:nvSpPr>
        <p:spPr>
          <a:xfrm>
            <a:off x="3442687" y="2580136"/>
            <a:ext cx="2105090" cy="291644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0" name="Group 59">
            <a:extLst>
              <a:ext uri="{FF2B5EF4-FFF2-40B4-BE49-F238E27FC236}">
                <a16:creationId xmlns:a16="http://schemas.microsoft.com/office/drawing/2014/main" id="{E51CFB4D-7328-4BE8-BB1E-D24171BE4D31}"/>
              </a:ext>
            </a:extLst>
          </p:cNvPr>
          <p:cNvGrpSpPr/>
          <p:nvPr/>
        </p:nvGrpSpPr>
        <p:grpSpPr>
          <a:xfrm>
            <a:off x="476817" y="1917234"/>
            <a:ext cx="778933" cy="1494367"/>
            <a:chOff x="6178463" y="3513667"/>
            <a:chExt cx="778933" cy="1494367"/>
          </a:xfrm>
        </p:grpSpPr>
        <p:sp>
          <p:nvSpPr>
            <p:cNvPr id="61" name="Isosceles Triangle 60">
              <a:extLst>
                <a:ext uri="{FF2B5EF4-FFF2-40B4-BE49-F238E27FC236}">
                  <a16:creationId xmlns:a16="http://schemas.microsoft.com/office/drawing/2014/main" id="{9BE78FC8-7EC3-4A8B-8E87-CC85C4E00617}"/>
                </a:ext>
              </a:extLst>
            </p:cNvPr>
            <p:cNvSpPr/>
            <p:nvPr/>
          </p:nvSpPr>
          <p:spPr>
            <a:xfrm>
              <a:off x="6178463" y="3848100"/>
              <a:ext cx="778933" cy="1159934"/>
            </a:xfrm>
            <a:prstGeom prst="triangl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749DC3AF-E637-48B7-8AE7-06ECEA0C7F8C}"/>
                </a:ext>
              </a:extLst>
            </p:cNvPr>
            <p:cNvSpPr/>
            <p:nvPr/>
          </p:nvSpPr>
          <p:spPr>
            <a:xfrm>
              <a:off x="6231467" y="3513667"/>
              <a:ext cx="668866" cy="66886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59423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3" grpId="0" animBg="1"/>
      <p:bldP spid="84" grpId="0" animBg="1"/>
      <p:bldP spid="85" grpId="0"/>
      <p:bldP spid="106" grpId="0" animBg="1"/>
      <p:bldP spid="107" grpId="0" animBg="1"/>
      <p:bldP spid="108" grpId="0" animBg="1"/>
      <p:bldP spid="2" grpId="0"/>
      <p:bldP spid="110" grpId="0"/>
      <p:bldP spid="111" grpId="0" animBg="1"/>
      <p:bldP spid="112" grpId="0" animBg="1"/>
      <p:bldP spid="1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Rectangle 11">
            <a:extLst>
              <a:ext uri="{FF2B5EF4-FFF2-40B4-BE49-F238E27FC236}">
                <a16:creationId xmlns:a16="http://schemas.microsoft.com/office/drawing/2014/main" id="{EEF9EDDA-5612-4323-AF21-5BD357F52192}"/>
              </a:ext>
            </a:extLst>
          </p:cNvPr>
          <p:cNvSpPr/>
          <p:nvPr/>
        </p:nvSpPr>
        <p:spPr>
          <a:xfrm>
            <a:off x="3930445" y="1892445"/>
            <a:ext cx="978440" cy="345916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6 Conector recto de flecha"/>
          <p:cNvCxnSpPr/>
          <p:nvPr/>
        </p:nvCxnSpPr>
        <p:spPr>
          <a:xfrm flipV="1">
            <a:off x="1368425" y="3449320"/>
            <a:ext cx="7277100" cy="3637"/>
          </a:xfrm>
          <a:prstGeom prst="straightConnector1">
            <a:avLst/>
          </a:prstGeom>
          <a:noFill/>
          <a:ln w="22225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8" name="7 CuadroTexto"/>
          <p:cNvSpPr txBox="1"/>
          <p:nvPr/>
        </p:nvSpPr>
        <p:spPr>
          <a:xfrm>
            <a:off x="8465765" y="3437803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/>
              <a:t>time</a:t>
            </a:r>
          </a:p>
        </p:txBody>
      </p:sp>
      <p:sp>
        <p:nvSpPr>
          <p:cNvPr id="17" name="Rectangle 7"/>
          <p:cNvSpPr/>
          <p:nvPr/>
        </p:nvSpPr>
        <p:spPr>
          <a:xfrm>
            <a:off x="4532965" y="2238361"/>
            <a:ext cx="375920" cy="510778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8"/>
          <p:cNvSpPr txBox="1"/>
          <p:nvPr/>
        </p:nvSpPr>
        <p:spPr>
          <a:xfrm>
            <a:off x="519678" y="3080000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 EUR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519677" y="2302734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 EUR</a:t>
            </a:r>
          </a:p>
        </p:txBody>
      </p:sp>
      <p:cxnSp>
        <p:nvCxnSpPr>
          <p:cNvPr id="20" name="19 Conector recto"/>
          <p:cNvCxnSpPr/>
          <p:nvPr/>
        </p:nvCxnSpPr>
        <p:spPr>
          <a:xfrm>
            <a:off x="175250" y="3449332"/>
            <a:ext cx="1083733" cy="0"/>
          </a:xfrm>
          <a:prstGeom prst="line">
            <a:avLst/>
          </a:prstGeom>
          <a:solidFill>
            <a:schemeClr val="bg1">
              <a:lumMod val="85000"/>
            </a:schemeClr>
          </a:solidFill>
          <a:ln w="28575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21" name="TextBox 17"/>
          <p:cNvSpPr txBox="1"/>
          <p:nvPr/>
        </p:nvSpPr>
        <p:spPr>
          <a:xfrm>
            <a:off x="428162" y="3633998"/>
            <a:ext cx="856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12 EUR</a:t>
            </a:r>
          </a:p>
        </p:txBody>
      </p:sp>
      <p:sp>
        <p:nvSpPr>
          <p:cNvPr id="22" name="TextBox 20"/>
          <p:cNvSpPr txBox="1"/>
          <p:nvPr/>
        </p:nvSpPr>
        <p:spPr>
          <a:xfrm>
            <a:off x="496946" y="1849821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 EUR</a:t>
            </a:r>
          </a:p>
        </p:txBody>
      </p:sp>
      <p:sp>
        <p:nvSpPr>
          <p:cNvPr id="13" name="Rectangle 7"/>
          <p:cNvSpPr/>
          <p:nvPr/>
        </p:nvSpPr>
        <p:spPr>
          <a:xfrm>
            <a:off x="2857500" y="2238361"/>
            <a:ext cx="2051385" cy="510778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7"/>
          <p:cNvSpPr/>
          <p:nvPr/>
        </p:nvSpPr>
        <p:spPr>
          <a:xfrm>
            <a:off x="2847969" y="2250266"/>
            <a:ext cx="596900" cy="486265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11"/>
          <p:cNvSpPr/>
          <p:nvPr/>
        </p:nvSpPr>
        <p:spPr>
          <a:xfrm>
            <a:off x="4152355" y="1909112"/>
            <a:ext cx="762071" cy="314803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11 Forma libre"/>
          <p:cNvSpPr/>
          <p:nvPr/>
        </p:nvSpPr>
        <p:spPr>
          <a:xfrm>
            <a:off x="1384300" y="1309370"/>
            <a:ext cx="7080250" cy="2139950"/>
          </a:xfrm>
          <a:custGeom>
            <a:avLst/>
            <a:gdLst>
              <a:gd name="connsiteX0" fmla="*/ 0 w 7086600"/>
              <a:gd name="connsiteY0" fmla="*/ 2139950 h 2152650"/>
              <a:gd name="connsiteX1" fmla="*/ 0 w 7086600"/>
              <a:gd name="connsiteY1" fmla="*/ 1244600 h 2152650"/>
              <a:gd name="connsiteX2" fmla="*/ 1041400 w 7086600"/>
              <a:gd name="connsiteY2" fmla="*/ 1244600 h 2152650"/>
              <a:gd name="connsiteX3" fmla="*/ 1041400 w 7086600"/>
              <a:gd name="connsiteY3" fmla="*/ 146050 h 2152650"/>
              <a:gd name="connsiteX4" fmla="*/ 1993900 w 7086600"/>
              <a:gd name="connsiteY4" fmla="*/ 146050 h 2152650"/>
              <a:gd name="connsiteX5" fmla="*/ 1993900 w 7086600"/>
              <a:gd name="connsiteY5" fmla="*/ 622300 h 2152650"/>
              <a:gd name="connsiteX6" fmla="*/ 2533650 w 7086600"/>
              <a:gd name="connsiteY6" fmla="*/ 622300 h 2152650"/>
              <a:gd name="connsiteX7" fmla="*/ 2533650 w 7086600"/>
              <a:gd name="connsiteY7" fmla="*/ 0 h 2152650"/>
              <a:gd name="connsiteX8" fmla="*/ 4584700 w 7086600"/>
              <a:gd name="connsiteY8" fmla="*/ 0 h 2152650"/>
              <a:gd name="connsiteX9" fmla="*/ 4584700 w 7086600"/>
              <a:gd name="connsiteY9" fmla="*/ 876300 h 2152650"/>
              <a:gd name="connsiteX10" fmla="*/ 5530850 w 7086600"/>
              <a:gd name="connsiteY10" fmla="*/ 876300 h 2152650"/>
              <a:gd name="connsiteX11" fmla="*/ 5530850 w 7086600"/>
              <a:gd name="connsiteY11" fmla="*/ 387350 h 2152650"/>
              <a:gd name="connsiteX12" fmla="*/ 6502400 w 7086600"/>
              <a:gd name="connsiteY12" fmla="*/ 387350 h 2152650"/>
              <a:gd name="connsiteX13" fmla="*/ 6502400 w 7086600"/>
              <a:gd name="connsiteY13" fmla="*/ 984250 h 2152650"/>
              <a:gd name="connsiteX14" fmla="*/ 7080250 w 7086600"/>
              <a:gd name="connsiteY14" fmla="*/ 984250 h 2152650"/>
              <a:gd name="connsiteX15" fmla="*/ 7080250 w 7086600"/>
              <a:gd name="connsiteY15" fmla="*/ 2152650 h 2152650"/>
              <a:gd name="connsiteX16" fmla="*/ 7086600 w 7086600"/>
              <a:gd name="connsiteY16" fmla="*/ 2152650 h 2152650"/>
              <a:gd name="connsiteX0" fmla="*/ 0 w 7080250"/>
              <a:gd name="connsiteY0" fmla="*/ 2139950 h 2152650"/>
              <a:gd name="connsiteX1" fmla="*/ 0 w 7080250"/>
              <a:gd name="connsiteY1" fmla="*/ 1244600 h 2152650"/>
              <a:gd name="connsiteX2" fmla="*/ 1041400 w 7080250"/>
              <a:gd name="connsiteY2" fmla="*/ 1244600 h 2152650"/>
              <a:gd name="connsiteX3" fmla="*/ 1041400 w 7080250"/>
              <a:gd name="connsiteY3" fmla="*/ 146050 h 2152650"/>
              <a:gd name="connsiteX4" fmla="*/ 1993900 w 7080250"/>
              <a:gd name="connsiteY4" fmla="*/ 146050 h 2152650"/>
              <a:gd name="connsiteX5" fmla="*/ 1993900 w 7080250"/>
              <a:gd name="connsiteY5" fmla="*/ 622300 h 2152650"/>
              <a:gd name="connsiteX6" fmla="*/ 2533650 w 7080250"/>
              <a:gd name="connsiteY6" fmla="*/ 622300 h 2152650"/>
              <a:gd name="connsiteX7" fmla="*/ 2533650 w 7080250"/>
              <a:gd name="connsiteY7" fmla="*/ 0 h 2152650"/>
              <a:gd name="connsiteX8" fmla="*/ 4584700 w 7080250"/>
              <a:gd name="connsiteY8" fmla="*/ 0 h 2152650"/>
              <a:gd name="connsiteX9" fmla="*/ 4584700 w 7080250"/>
              <a:gd name="connsiteY9" fmla="*/ 876300 h 2152650"/>
              <a:gd name="connsiteX10" fmla="*/ 5530850 w 7080250"/>
              <a:gd name="connsiteY10" fmla="*/ 876300 h 2152650"/>
              <a:gd name="connsiteX11" fmla="*/ 5530850 w 7080250"/>
              <a:gd name="connsiteY11" fmla="*/ 387350 h 2152650"/>
              <a:gd name="connsiteX12" fmla="*/ 6502400 w 7080250"/>
              <a:gd name="connsiteY12" fmla="*/ 387350 h 2152650"/>
              <a:gd name="connsiteX13" fmla="*/ 6502400 w 7080250"/>
              <a:gd name="connsiteY13" fmla="*/ 984250 h 2152650"/>
              <a:gd name="connsiteX14" fmla="*/ 7080250 w 7080250"/>
              <a:gd name="connsiteY14" fmla="*/ 984250 h 2152650"/>
              <a:gd name="connsiteX15" fmla="*/ 7080250 w 7080250"/>
              <a:gd name="connsiteY15" fmla="*/ 2152650 h 2152650"/>
              <a:gd name="connsiteX16" fmla="*/ 7080250 w 7080250"/>
              <a:gd name="connsiteY16" fmla="*/ 2136775 h 2152650"/>
              <a:gd name="connsiteX0" fmla="*/ 0 w 7080250"/>
              <a:gd name="connsiteY0" fmla="*/ 2139950 h 2139950"/>
              <a:gd name="connsiteX1" fmla="*/ 0 w 7080250"/>
              <a:gd name="connsiteY1" fmla="*/ 1244600 h 2139950"/>
              <a:gd name="connsiteX2" fmla="*/ 1041400 w 7080250"/>
              <a:gd name="connsiteY2" fmla="*/ 1244600 h 2139950"/>
              <a:gd name="connsiteX3" fmla="*/ 1041400 w 7080250"/>
              <a:gd name="connsiteY3" fmla="*/ 146050 h 2139950"/>
              <a:gd name="connsiteX4" fmla="*/ 1993900 w 7080250"/>
              <a:gd name="connsiteY4" fmla="*/ 146050 h 2139950"/>
              <a:gd name="connsiteX5" fmla="*/ 1993900 w 7080250"/>
              <a:gd name="connsiteY5" fmla="*/ 622300 h 2139950"/>
              <a:gd name="connsiteX6" fmla="*/ 2533650 w 7080250"/>
              <a:gd name="connsiteY6" fmla="*/ 622300 h 2139950"/>
              <a:gd name="connsiteX7" fmla="*/ 2533650 w 7080250"/>
              <a:gd name="connsiteY7" fmla="*/ 0 h 2139950"/>
              <a:gd name="connsiteX8" fmla="*/ 4584700 w 7080250"/>
              <a:gd name="connsiteY8" fmla="*/ 0 h 2139950"/>
              <a:gd name="connsiteX9" fmla="*/ 4584700 w 7080250"/>
              <a:gd name="connsiteY9" fmla="*/ 876300 h 2139950"/>
              <a:gd name="connsiteX10" fmla="*/ 5530850 w 7080250"/>
              <a:gd name="connsiteY10" fmla="*/ 876300 h 2139950"/>
              <a:gd name="connsiteX11" fmla="*/ 5530850 w 7080250"/>
              <a:gd name="connsiteY11" fmla="*/ 387350 h 2139950"/>
              <a:gd name="connsiteX12" fmla="*/ 6502400 w 7080250"/>
              <a:gd name="connsiteY12" fmla="*/ 387350 h 2139950"/>
              <a:gd name="connsiteX13" fmla="*/ 6502400 w 7080250"/>
              <a:gd name="connsiteY13" fmla="*/ 984250 h 2139950"/>
              <a:gd name="connsiteX14" fmla="*/ 7080250 w 7080250"/>
              <a:gd name="connsiteY14" fmla="*/ 984250 h 2139950"/>
              <a:gd name="connsiteX15" fmla="*/ 7080250 w 7080250"/>
              <a:gd name="connsiteY15" fmla="*/ 2136775 h 2139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7080250" h="2139950">
                <a:moveTo>
                  <a:pt x="0" y="2139950"/>
                </a:moveTo>
                <a:lnTo>
                  <a:pt x="0" y="1244600"/>
                </a:lnTo>
                <a:lnTo>
                  <a:pt x="1041400" y="1244600"/>
                </a:lnTo>
                <a:lnTo>
                  <a:pt x="1041400" y="146050"/>
                </a:lnTo>
                <a:lnTo>
                  <a:pt x="1993900" y="146050"/>
                </a:lnTo>
                <a:lnTo>
                  <a:pt x="1993900" y="622300"/>
                </a:lnTo>
                <a:lnTo>
                  <a:pt x="2533650" y="622300"/>
                </a:lnTo>
                <a:lnTo>
                  <a:pt x="2533650" y="0"/>
                </a:lnTo>
                <a:lnTo>
                  <a:pt x="4584700" y="0"/>
                </a:lnTo>
                <a:lnTo>
                  <a:pt x="4584700" y="876300"/>
                </a:lnTo>
                <a:lnTo>
                  <a:pt x="5530850" y="876300"/>
                </a:lnTo>
                <a:lnTo>
                  <a:pt x="5530850" y="387350"/>
                </a:lnTo>
                <a:lnTo>
                  <a:pt x="6502400" y="387350"/>
                </a:lnTo>
                <a:lnTo>
                  <a:pt x="6502400" y="984250"/>
                </a:lnTo>
                <a:lnTo>
                  <a:pt x="7080250" y="984250"/>
                </a:lnTo>
                <a:lnTo>
                  <a:pt x="7080250" y="2136775"/>
                </a:lnTo>
              </a:path>
            </a:pathLst>
          </a:custGeom>
          <a:noFill/>
          <a:ln w="952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FE2E77-2E71-4291-80B8-B835699CA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Unsplittable</a:t>
            </a:r>
            <a:r>
              <a:rPr lang="en-US" dirty="0"/>
              <a:t> Flow on a Path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D60317C-C062-48F6-BC24-68110993307A}"/>
              </a:ext>
            </a:extLst>
          </p:cNvPr>
          <p:cNvSpPr/>
          <p:nvPr/>
        </p:nvSpPr>
        <p:spPr>
          <a:xfrm>
            <a:off x="4724400" y="3807136"/>
            <a:ext cx="3253740" cy="697922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76BE881-40C5-48CB-BEBF-E1A91B8EF219}"/>
              </a:ext>
            </a:extLst>
          </p:cNvPr>
          <p:cNvSpPr/>
          <p:nvPr/>
        </p:nvSpPr>
        <p:spPr>
          <a:xfrm>
            <a:off x="1607820" y="4282440"/>
            <a:ext cx="2689860" cy="287307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5258073-2D19-4BF5-9161-B519AA54E843}"/>
              </a:ext>
            </a:extLst>
          </p:cNvPr>
          <p:cNvSpPr/>
          <p:nvPr/>
        </p:nvSpPr>
        <p:spPr>
          <a:xfrm>
            <a:off x="3063240" y="4691747"/>
            <a:ext cx="3162300" cy="365334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28DC221-AF11-4800-8EE8-983743F4503C}"/>
              </a:ext>
            </a:extLst>
          </p:cNvPr>
          <p:cNvSpPr/>
          <p:nvPr/>
        </p:nvSpPr>
        <p:spPr>
          <a:xfrm>
            <a:off x="2255520" y="3574957"/>
            <a:ext cx="2277445" cy="581846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1309E60-4622-4231-99AF-1BFB2ECA022C}"/>
              </a:ext>
            </a:extLst>
          </p:cNvPr>
          <p:cNvSpPr/>
          <p:nvPr/>
        </p:nvSpPr>
        <p:spPr>
          <a:xfrm>
            <a:off x="1942632" y="5158051"/>
            <a:ext cx="2903220" cy="22985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663EFD3-AF58-4F75-9F19-CC70BABC5135}"/>
              </a:ext>
            </a:extLst>
          </p:cNvPr>
          <p:cNvSpPr/>
          <p:nvPr/>
        </p:nvSpPr>
        <p:spPr>
          <a:xfrm>
            <a:off x="4297680" y="5548630"/>
            <a:ext cx="3512820" cy="22985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E21B286-1E89-495A-B35C-90D6AF00934F}"/>
              </a:ext>
            </a:extLst>
          </p:cNvPr>
          <p:cNvSpPr/>
          <p:nvPr/>
        </p:nvSpPr>
        <p:spPr>
          <a:xfrm>
            <a:off x="7147560" y="4691747"/>
            <a:ext cx="830580" cy="697922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">
            <a:extLst>
              <a:ext uri="{FF2B5EF4-FFF2-40B4-BE49-F238E27FC236}">
                <a16:creationId xmlns:a16="http://schemas.microsoft.com/office/drawing/2014/main" id="{2ED6B4B1-FBA1-425F-975F-155F4C783B5A}"/>
              </a:ext>
            </a:extLst>
          </p:cNvPr>
          <p:cNvSpPr/>
          <p:nvPr/>
        </p:nvSpPr>
        <p:spPr>
          <a:xfrm>
            <a:off x="2857500" y="2749139"/>
            <a:ext cx="4096365" cy="697468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7">
            <a:extLst>
              <a:ext uri="{FF2B5EF4-FFF2-40B4-BE49-F238E27FC236}">
                <a16:creationId xmlns:a16="http://schemas.microsoft.com/office/drawing/2014/main" id="{E4A62115-2F68-4010-9044-85947A3B8870}"/>
              </a:ext>
            </a:extLst>
          </p:cNvPr>
          <p:cNvSpPr/>
          <p:nvPr/>
        </p:nvSpPr>
        <p:spPr>
          <a:xfrm>
            <a:off x="1924665" y="2935829"/>
            <a:ext cx="932836" cy="510778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11">
            <a:extLst>
              <a:ext uri="{FF2B5EF4-FFF2-40B4-BE49-F238E27FC236}">
                <a16:creationId xmlns:a16="http://schemas.microsoft.com/office/drawing/2014/main" id="{D50DF64C-FE93-4968-AE51-87CFA571F209}"/>
              </a:ext>
            </a:extLst>
          </p:cNvPr>
          <p:cNvSpPr/>
          <p:nvPr/>
        </p:nvSpPr>
        <p:spPr>
          <a:xfrm>
            <a:off x="4908884" y="2403461"/>
            <a:ext cx="1543535" cy="345916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0">
            <a:extLst>
              <a:ext uri="{FF2B5EF4-FFF2-40B4-BE49-F238E27FC236}">
                <a16:creationId xmlns:a16="http://schemas.microsoft.com/office/drawing/2014/main" id="{18F53F73-18EF-44C5-BC54-C5DB9B6399A5}"/>
              </a:ext>
            </a:extLst>
          </p:cNvPr>
          <p:cNvSpPr txBox="1"/>
          <p:nvPr/>
        </p:nvSpPr>
        <p:spPr>
          <a:xfrm>
            <a:off x="1549282" y="3678247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 EUR</a:t>
            </a:r>
          </a:p>
        </p:txBody>
      </p:sp>
      <p:sp>
        <p:nvSpPr>
          <p:cNvPr id="31" name="TextBox 20">
            <a:extLst>
              <a:ext uri="{FF2B5EF4-FFF2-40B4-BE49-F238E27FC236}">
                <a16:creationId xmlns:a16="http://schemas.microsoft.com/office/drawing/2014/main" id="{32A85493-66E7-44F1-909D-292AAE04FC85}"/>
              </a:ext>
            </a:extLst>
          </p:cNvPr>
          <p:cNvSpPr txBox="1"/>
          <p:nvPr/>
        </p:nvSpPr>
        <p:spPr>
          <a:xfrm>
            <a:off x="7983234" y="3971431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 EUR</a:t>
            </a:r>
          </a:p>
        </p:txBody>
      </p:sp>
      <p:sp>
        <p:nvSpPr>
          <p:cNvPr id="32" name="TextBox 20">
            <a:extLst>
              <a:ext uri="{FF2B5EF4-FFF2-40B4-BE49-F238E27FC236}">
                <a16:creationId xmlns:a16="http://schemas.microsoft.com/office/drawing/2014/main" id="{28FEE62F-CE8D-45C8-94B1-F46CA2C37BE2}"/>
              </a:ext>
            </a:extLst>
          </p:cNvPr>
          <p:cNvSpPr txBox="1"/>
          <p:nvPr/>
        </p:nvSpPr>
        <p:spPr>
          <a:xfrm>
            <a:off x="886259" y="4241427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 EUR</a:t>
            </a:r>
          </a:p>
        </p:txBody>
      </p:sp>
      <p:sp>
        <p:nvSpPr>
          <p:cNvPr id="33" name="TextBox 20">
            <a:extLst>
              <a:ext uri="{FF2B5EF4-FFF2-40B4-BE49-F238E27FC236}">
                <a16:creationId xmlns:a16="http://schemas.microsoft.com/office/drawing/2014/main" id="{D8A96680-9B08-4BDD-93A6-C151A675510C}"/>
              </a:ext>
            </a:extLst>
          </p:cNvPr>
          <p:cNvSpPr txBox="1"/>
          <p:nvPr/>
        </p:nvSpPr>
        <p:spPr>
          <a:xfrm>
            <a:off x="7983234" y="4859788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 EUR</a:t>
            </a:r>
          </a:p>
        </p:txBody>
      </p:sp>
      <p:sp>
        <p:nvSpPr>
          <p:cNvPr id="34" name="TextBox 20">
            <a:extLst>
              <a:ext uri="{FF2B5EF4-FFF2-40B4-BE49-F238E27FC236}">
                <a16:creationId xmlns:a16="http://schemas.microsoft.com/office/drawing/2014/main" id="{85B25208-5585-4263-9694-2640EBCB16A2}"/>
              </a:ext>
            </a:extLst>
          </p:cNvPr>
          <p:cNvSpPr txBox="1"/>
          <p:nvPr/>
        </p:nvSpPr>
        <p:spPr>
          <a:xfrm>
            <a:off x="2343458" y="4682222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 EUR</a:t>
            </a:r>
          </a:p>
        </p:txBody>
      </p:sp>
      <p:sp>
        <p:nvSpPr>
          <p:cNvPr id="35" name="TextBox 20">
            <a:extLst>
              <a:ext uri="{FF2B5EF4-FFF2-40B4-BE49-F238E27FC236}">
                <a16:creationId xmlns:a16="http://schemas.microsoft.com/office/drawing/2014/main" id="{F9CFA2C8-500E-4F93-B98C-8A26FE06112D}"/>
              </a:ext>
            </a:extLst>
          </p:cNvPr>
          <p:cNvSpPr txBox="1"/>
          <p:nvPr/>
        </p:nvSpPr>
        <p:spPr>
          <a:xfrm>
            <a:off x="1208204" y="5073578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 EUR</a:t>
            </a:r>
          </a:p>
        </p:txBody>
      </p:sp>
      <p:sp>
        <p:nvSpPr>
          <p:cNvPr id="36" name="TextBox 20">
            <a:extLst>
              <a:ext uri="{FF2B5EF4-FFF2-40B4-BE49-F238E27FC236}">
                <a16:creationId xmlns:a16="http://schemas.microsoft.com/office/drawing/2014/main" id="{79AC6FD4-9FF0-4990-A5EC-041D6263F8ED}"/>
              </a:ext>
            </a:extLst>
          </p:cNvPr>
          <p:cNvSpPr txBox="1"/>
          <p:nvPr/>
        </p:nvSpPr>
        <p:spPr>
          <a:xfrm>
            <a:off x="3560792" y="5469821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 EUR</a:t>
            </a:r>
          </a:p>
        </p:txBody>
      </p:sp>
    </p:spTree>
    <p:extLst>
      <p:ext uri="{BB962C8B-B14F-4D97-AF65-F5344CB8AC3E}">
        <p14:creationId xmlns:p14="http://schemas.microsoft.com/office/powerpoint/2010/main" val="2207191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9" grpId="0" animBg="1"/>
      <p:bldP spid="11" grpId="0" animBg="1"/>
      <p:bldP spid="26" grpId="0" animBg="1"/>
      <p:bldP spid="27" grpId="0" animBg="1"/>
      <p:bldP spid="28" grpId="0" animBg="1"/>
      <p:bldP spid="29" grpId="0" animBg="1"/>
      <p:bldP spid="30" grpId="0"/>
      <p:bldP spid="31" grpId="0"/>
      <p:bldP spid="32" grpId="0"/>
      <p:bldP spid="33" grpId="0"/>
      <p:bldP spid="34" grpId="0"/>
      <p:bldP spid="35" grpId="0"/>
      <p:bldP spid="36" grpId="0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A9BC1-BDCA-4CE6-9032-74B99C012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UFP game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343D649-D9C0-45BA-B330-6F6827B46684}"/>
              </a:ext>
            </a:extLst>
          </p:cNvPr>
          <p:cNvSpPr/>
          <p:nvPr/>
        </p:nvSpPr>
        <p:spPr>
          <a:xfrm>
            <a:off x="768760" y="1690689"/>
            <a:ext cx="7497711" cy="132556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Compute optimal strategy efficiently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4B02E179-8706-41A8-9843-0947899418D5}"/>
                  </a:ext>
                </a:extLst>
              </p:cNvPr>
              <p:cNvSpPr/>
              <p:nvPr/>
            </p:nvSpPr>
            <p:spPr>
              <a:xfrm>
                <a:off x="768760" y="3369519"/>
                <a:ext cx="7497711" cy="1325563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a:rPr lang="en-US" sz="2800">
                        <a:latin typeface="Cambria Math" panose="02040503050406030204" pitchFamily="18" charset="0"/>
                      </a:rPr>
                      <m:t>∃</m:t>
                    </m:r>
                  </m:oMath>
                </a14:m>
                <a:r>
                  <a:rPr lang="en-US" sz="2800" dirty="0"/>
                  <a:t> strategy with expected profit </a:t>
                </a:r>
                <a14:m>
                  <m:oMath xmlns:m="http://schemas.openxmlformats.org/officeDocument/2006/math">
                    <m:r>
                      <a:rPr lang="en-US" sz="2800">
                        <a:latin typeface="Cambria Math" panose="02040503050406030204" pitchFamily="18" charset="0"/>
                      </a:rPr>
                      <m:t>≥</m:t>
                    </m:r>
                    <m:d>
                      <m:d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en-US" sz="2800">
                            <a:latin typeface="Cambria Math" panose="02040503050406030204" pitchFamily="18" charset="0"/>
                          </a:rPr>
                          <m:t>𝜖</m:t>
                        </m:r>
                      </m:e>
                    </m:d>
                    <m:r>
                      <m:rPr>
                        <m:nor/>
                      </m:rPr>
                      <a:rPr lang="en-US" sz="2800"/>
                      <m:t>OPT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4B02E179-8706-41A8-9843-0947899418D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760" y="3369519"/>
                <a:ext cx="7497711" cy="132556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B30C979C-A449-4128-9768-7128A263C9BC}"/>
                  </a:ext>
                </a:extLst>
              </p:cNvPr>
              <p:cNvSpPr/>
              <p:nvPr/>
            </p:nvSpPr>
            <p:spPr>
              <a:xfrm>
                <a:off x="768759" y="5048349"/>
                <a:ext cx="7497711" cy="1325563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/>
                  <a:t>Strategy with expected profit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2800" dirty="0"/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sz="2800" dirty="0"/>
                  <a:t> solution with profit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≥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𝜖</m:t>
                        </m:r>
                      </m:e>
                    </m:d>
                    <m:r>
                      <a:rPr lang="en-US" sz="280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B30C979C-A449-4128-9768-7128A263C9B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759" y="5048349"/>
                <a:ext cx="7497711" cy="132556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8059354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A9BC1-BDCA-4CE6-9032-74B99C012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UFP game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343D649-D9C0-45BA-B330-6F6827B46684}"/>
              </a:ext>
            </a:extLst>
          </p:cNvPr>
          <p:cNvSpPr/>
          <p:nvPr/>
        </p:nvSpPr>
        <p:spPr>
          <a:xfrm>
            <a:off x="768760" y="1690689"/>
            <a:ext cx="7497711" cy="132556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Compute optimal strategy efficiently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4B02E179-8706-41A8-9843-0947899418D5}"/>
                  </a:ext>
                </a:extLst>
              </p:cNvPr>
              <p:cNvSpPr/>
              <p:nvPr/>
            </p:nvSpPr>
            <p:spPr>
              <a:xfrm>
                <a:off x="768760" y="3369519"/>
                <a:ext cx="7497711" cy="1325563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a:rPr lang="en-US" sz="2800">
                        <a:latin typeface="Cambria Math" panose="02040503050406030204" pitchFamily="18" charset="0"/>
                      </a:rPr>
                      <m:t>∃</m:t>
                    </m:r>
                  </m:oMath>
                </a14:m>
                <a:r>
                  <a:rPr lang="en-US" sz="2800" dirty="0"/>
                  <a:t> strategy with expected profit </a:t>
                </a:r>
                <a14:m>
                  <m:oMath xmlns:m="http://schemas.openxmlformats.org/officeDocument/2006/math">
                    <m:r>
                      <a:rPr lang="en-US" sz="2800">
                        <a:latin typeface="Cambria Math" panose="02040503050406030204" pitchFamily="18" charset="0"/>
                      </a:rPr>
                      <m:t>≥</m:t>
                    </m:r>
                    <m:d>
                      <m:d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en-US" sz="2800">
                            <a:latin typeface="Cambria Math" panose="02040503050406030204" pitchFamily="18" charset="0"/>
                          </a:rPr>
                          <m:t>𝜖</m:t>
                        </m:r>
                      </m:e>
                    </m:d>
                    <m:r>
                      <m:rPr>
                        <m:nor/>
                      </m:rPr>
                      <a:rPr lang="en-US" sz="2800"/>
                      <m:t>OPT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4B02E179-8706-41A8-9843-0947899418D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760" y="3369519"/>
                <a:ext cx="7497711" cy="132556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0BBAE101-1FB9-4CB0-A552-7D5B8DA301F7}"/>
                  </a:ext>
                </a:extLst>
              </p:cNvPr>
              <p:cNvSpPr/>
              <p:nvPr/>
            </p:nvSpPr>
            <p:spPr>
              <a:xfrm>
                <a:off x="768759" y="5048349"/>
                <a:ext cx="7497711" cy="1680111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/>
                  <a:t>Strategy with expected profit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2800" dirty="0"/>
                  <a:t> 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 panose="02040503050406030204" pitchFamily="18" charset="0"/>
                        </a:rPr>
                        <m:t>⇒</m:t>
                      </m:r>
                      <m:r>
                        <m:rPr>
                          <m:nor/>
                        </m:rPr>
                        <a:rPr lang="en-US" sz="2800" dirty="0"/>
                        <m:t> </m:t>
                      </m:r>
                      <m:r>
                        <m:rPr>
                          <m:nor/>
                        </m:rPr>
                        <a:rPr lang="en-US" sz="2800" dirty="0"/>
                        <m:t>solution</m:t>
                      </m:r>
                      <m:r>
                        <m:rPr>
                          <m:nor/>
                        </m:rPr>
                        <a:rPr lang="en-US" sz="2800" dirty="0"/>
                        <m:t> </m:t>
                      </m:r>
                      <m:r>
                        <m:rPr>
                          <m:nor/>
                        </m:rPr>
                        <a:rPr lang="en-US" sz="2800" dirty="0"/>
                        <m:t>with</m:t>
                      </m:r>
                      <m:r>
                        <m:rPr>
                          <m:nor/>
                        </m:rPr>
                        <a:rPr lang="en-US" sz="2800" dirty="0"/>
                        <m:t> </m:t>
                      </m:r>
                      <m:r>
                        <m:rPr>
                          <m:nor/>
                        </m:rPr>
                        <a:rPr lang="en-US" sz="2800" dirty="0"/>
                        <m:t>profit</m:t>
                      </m:r>
                      <m:r>
                        <m:rPr>
                          <m:nor/>
                        </m:rPr>
                        <a:rPr lang="en-US" sz="2800" dirty="0"/>
                        <m:t> 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≥</m:t>
                      </m:r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+2</m:t>
                          </m:r>
                        </m:den>
                      </m:f>
                      <m:r>
                        <a:rPr lang="en-US" sz="2800" i="1">
                          <a:latin typeface="Cambria Math" panose="02040503050406030204" pitchFamily="18" charset="0"/>
                        </a:rPr>
                        <m:t>𝛼</m:t>
                      </m:r>
                    </m:oMath>
                  </m:oMathPara>
                </a14:m>
                <a:endParaRPr lang="en-US" sz="2800" dirty="0"/>
              </a:p>
              <a:p>
                <a:pPr algn="ctr"/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sz="2800" dirty="0"/>
                  <a:t> 1.269-approx.[</a:t>
                </a:r>
                <a:r>
                  <a:rPr lang="en-US" sz="2800" dirty="0" err="1"/>
                  <a:t>Grandoni</a:t>
                </a:r>
                <a:r>
                  <a:rPr lang="en-US" sz="2800" dirty="0"/>
                  <a:t>, </a:t>
                </a:r>
                <a:r>
                  <a:rPr lang="en-US" sz="2800" dirty="0" err="1"/>
                  <a:t>Mömke</a:t>
                </a:r>
                <a:r>
                  <a:rPr lang="en-US" sz="2800" dirty="0"/>
                  <a:t>, W., SODA ’22]</a:t>
                </a: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0BBAE101-1FB9-4CB0-A552-7D5B8DA301F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759" y="5048349"/>
                <a:ext cx="7497711" cy="1680111"/>
              </a:xfrm>
              <a:prstGeom prst="rect">
                <a:avLst/>
              </a:prstGeom>
              <a:blipFill>
                <a:blip r:embed="rId3"/>
                <a:stretch>
                  <a:fillRect t="-5435" r="-1463" b="-1231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73646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9DB4B6E-9FCE-48DC-8DD9-5694D9CED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0172" y="3060382"/>
            <a:ext cx="6763656" cy="737236"/>
          </a:xfrm>
        </p:spPr>
        <p:txBody>
          <a:bodyPr>
            <a:noAutofit/>
          </a:bodyPr>
          <a:lstStyle/>
          <a:p>
            <a:r>
              <a:rPr lang="en-US" dirty="0"/>
              <a:t>The </a:t>
            </a:r>
            <a:r>
              <a:rPr lang="en-US" dirty="0">
                <a:solidFill>
                  <a:srgbClr val="FF0000"/>
                </a:solidFill>
              </a:rPr>
              <a:t>game</a:t>
            </a:r>
            <a:r>
              <a:rPr lang="en-US" dirty="0"/>
              <a:t> of UFP 2.0</a:t>
            </a:r>
          </a:p>
        </p:txBody>
      </p:sp>
    </p:spTree>
    <p:extLst>
      <p:ext uri="{BB962C8B-B14F-4D97-AF65-F5344CB8AC3E}">
        <p14:creationId xmlns:p14="http://schemas.microsoft.com/office/powerpoint/2010/main" val="1113280690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80B23946-8D3B-4970-9AEB-D6C94374EAEB}"/>
              </a:ext>
            </a:extLst>
          </p:cNvPr>
          <p:cNvGrpSpPr/>
          <p:nvPr/>
        </p:nvGrpSpPr>
        <p:grpSpPr>
          <a:xfrm>
            <a:off x="451417" y="4838234"/>
            <a:ext cx="778933" cy="1494367"/>
            <a:chOff x="6178463" y="3513667"/>
            <a:chExt cx="778933" cy="1494367"/>
          </a:xfrm>
        </p:grpSpPr>
        <p:sp>
          <p:nvSpPr>
            <p:cNvPr id="4" name="Isosceles Triangle 3">
              <a:extLst>
                <a:ext uri="{FF2B5EF4-FFF2-40B4-BE49-F238E27FC236}">
                  <a16:creationId xmlns:a16="http://schemas.microsoft.com/office/drawing/2014/main" id="{7F15CEA1-855F-4291-AC02-09C17B2A96F4}"/>
                </a:ext>
              </a:extLst>
            </p:cNvPr>
            <p:cNvSpPr/>
            <p:nvPr/>
          </p:nvSpPr>
          <p:spPr>
            <a:xfrm>
              <a:off x="6178463" y="3848100"/>
              <a:ext cx="778933" cy="1159934"/>
            </a:xfrm>
            <a:prstGeom prst="triangl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5D57257B-7384-4561-A603-A8CADDBA9452}"/>
                </a:ext>
              </a:extLst>
            </p:cNvPr>
            <p:cNvSpPr/>
            <p:nvPr/>
          </p:nvSpPr>
          <p:spPr>
            <a:xfrm>
              <a:off x="6231467" y="3513667"/>
              <a:ext cx="668866" cy="66886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56257712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/>
          <p:nvPr/>
        </p:nvSpPr>
        <p:spPr>
          <a:xfrm>
            <a:off x="701040" y="1802949"/>
            <a:ext cx="7753199" cy="18389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1A05980-6448-4578-A0CD-441AF9802ABC}"/>
              </a:ext>
            </a:extLst>
          </p:cNvPr>
          <p:cNvSpPr/>
          <p:nvPr/>
        </p:nvSpPr>
        <p:spPr>
          <a:xfrm>
            <a:off x="701040" y="1545815"/>
            <a:ext cx="7753198" cy="257134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DC30A2A-D6A4-441C-A6D2-48A8093D2D2F}"/>
              </a:ext>
            </a:extLst>
          </p:cNvPr>
          <p:cNvSpPr/>
          <p:nvPr/>
        </p:nvSpPr>
        <p:spPr>
          <a:xfrm>
            <a:off x="1095375" y="3722963"/>
            <a:ext cx="2105025" cy="39138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2ECECD9-5867-433F-AA14-14B41AA01157}"/>
              </a:ext>
            </a:extLst>
          </p:cNvPr>
          <p:cNvSpPr/>
          <p:nvPr/>
        </p:nvSpPr>
        <p:spPr>
          <a:xfrm>
            <a:off x="1346835" y="4176210"/>
            <a:ext cx="2105025" cy="456749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82C8DC5-E10F-4DB6-B1E1-C038B3D80E3F}"/>
              </a:ext>
            </a:extLst>
          </p:cNvPr>
          <p:cNvSpPr/>
          <p:nvPr/>
        </p:nvSpPr>
        <p:spPr>
          <a:xfrm>
            <a:off x="2276475" y="4877250"/>
            <a:ext cx="1998345" cy="4609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80CF2C4-F1A6-43C7-B642-A4AB873796A0}"/>
              </a:ext>
            </a:extLst>
          </p:cNvPr>
          <p:cNvSpPr/>
          <p:nvPr/>
        </p:nvSpPr>
        <p:spPr>
          <a:xfrm>
            <a:off x="2665095" y="5422675"/>
            <a:ext cx="2981325" cy="106231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AD3CEE7-CFC0-4A12-A24C-1FDA6A21D2E2}"/>
              </a:ext>
            </a:extLst>
          </p:cNvPr>
          <p:cNvSpPr/>
          <p:nvPr/>
        </p:nvSpPr>
        <p:spPr>
          <a:xfrm>
            <a:off x="2947035" y="5643879"/>
            <a:ext cx="1678305" cy="1062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1A6E90C-34D0-4CD5-9C3D-765BC717A889}"/>
              </a:ext>
            </a:extLst>
          </p:cNvPr>
          <p:cNvSpPr/>
          <p:nvPr/>
        </p:nvSpPr>
        <p:spPr>
          <a:xfrm>
            <a:off x="4148137" y="5811967"/>
            <a:ext cx="3898583" cy="106231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4B968CF-AD38-4C8A-A410-91D86D9106B6}"/>
              </a:ext>
            </a:extLst>
          </p:cNvPr>
          <p:cNvSpPr/>
          <p:nvPr/>
        </p:nvSpPr>
        <p:spPr>
          <a:xfrm>
            <a:off x="4625340" y="6023458"/>
            <a:ext cx="3131820" cy="362102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12377BB-6BE9-475A-B62A-061CF905BD34}"/>
              </a:ext>
            </a:extLst>
          </p:cNvPr>
          <p:cNvSpPr/>
          <p:nvPr/>
        </p:nvSpPr>
        <p:spPr>
          <a:xfrm>
            <a:off x="5073015" y="6490820"/>
            <a:ext cx="1609725" cy="1081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FE02F4F-B9F4-4D6A-81D1-D03D7A3894AA}"/>
              </a:ext>
            </a:extLst>
          </p:cNvPr>
          <p:cNvSpPr/>
          <p:nvPr/>
        </p:nvSpPr>
        <p:spPr>
          <a:xfrm>
            <a:off x="6097428" y="6704180"/>
            <a:ext cx="2055972" cy="106231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1949E24-4FF2-48C9-99D0-B456DE405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03BFB98-A1DC-4C2A-93CC-4DA7EE4F7D00}"/>
              </a:ext>
            </a:extLst>
          </p:cNvPr>
          <p:cNvSpPr/>
          <p:nvPr/>
        </p:nvSpPr>
        <p:spPr>
          <a:xfrm>
            <a:off x="1765935" y="4701989"/>
            <a:ext cx="3385185" cy="106231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37835C4-139D-4A44-AADF-A69E0B7F6938}"/>
              </a:ext>
            </a:extLst>
          </p:cNvPr>
          <p:cNvGrpSpPr/>
          <p:nvPr/>
        </p:nvGrpSpPr>
        <p:grpSpPr>
          <a:xfrm>
            <a:off x="451417" y="4838234"/>
            <a:ext cx="778933" cy="1494367"/>
            <a:chOff x="6178463" y="3513667"/>
            <a:chExt cx="778933" cy="1494367"/>
          </a:xfrm>
        </p:grpSpPr>
        <p:sp>
          <p:nvSpPr>
            <p:cNvPr id="25" name="Isosceles Triangle 24">
              <a:extLst>
                <a:ext uri="{FF2B5EF4-FFF2-40B4-BE49-F238E27FC236}">
                  <a16:creationId xmlns:a16="http://schemas.microsoft.com/office/drawing/2014/main" id="{D7441C67-AF44-424C-B572-CB2A16C16FC1}"/>
                </a:ext>
              </a:extLst>
            </p:cNvPr>
            <p:cNvSpPr/>
            <p:nvPr/>
          </p:nvSpPr>
          <p:spPr>
            <a:xfrm>
              <a:off x="6178463" y="3848100"/>
              <a:ext cx="778933" cy="1159934"/>
            </a:xfrm>
            <a:prstGeom prst="triangl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CF6BC2CF-C047-4836-9954-70718E4D2480}"/>
                </a:ext>
              </a:extLst>
            </p:cNvPr>
            <p:cNvSpPr/>
            <p:nvPr/>
          </p:nvSpPr>
          <p:spPr>
            <a:xfrm>
              <a:off x="6231467" y="3513667"/>
              <a:ext cx="668866" cy="66886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16371239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/>
          <p:nvPr/>
        </p:nvSpPr>
        <p:spPr>
          <a:xfrm>
            <a:off x="701040" y="1802949"/>
            <a:ext cx="7753199" cy="18389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1A05980-6448-4578-A0CD-441AF9802ABC}"/>
              </a:ext>
            </a:extLst>
          </p:cNvPr>
          <p:cNvSpPr/>
          <p:nvPr/>
        </p:nvSpPr>
        <p:spPr>
          <a:xfrm>
            <a:off x="701040" y="1545815"/>
            <a:ext cx="7753198" cy="257134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DC30A2A-D6A4-441C-A6D2-48A8093D2D2F}"/>
              </a:ext>
            </a:extLst>
          </p:cNvPr>
          <p:cNvSpPr/>
          <p:nvPr/>
        </p:nvSpPr>
        <p:spPr>
          <a:xfrm>
            <a:off x="1095375" y="3715095"/>
            <a:ext cx="2105025" cy="39138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2ECECD9-5867-433F-AA14-14B41AA01157}"/>
              </a:ext>
            </a:extLst>
          </p:cNvPr>
          <p:cNvSpPr/>
          <p:nvPr/>
        </p:nvSpPr>
        <p:spPr>
          <a:xfrm>
            <a:off x="1346835" y="4176210"/>
            <a:ext cx="2105025" cy="456749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82C8DC5-E10F-4DB6-B1E1-C038B3D80E3F}"/>
              </a:ext>
            </a:extLst>
          </p:cNvPr>
          <p:cNvSpPr/>
          <p:nvPr/>
        </p:nvSpPr>
        <p:spPr>
          <a:xfrm>
            <a:off x="2276475" y="4877250"/>
            <a:ext cx="1998345" cy="4609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80CF2C4-F1A6-43C7-B642-A4AB873796A0}"/>
              </a:ext>
            </a:extLst>
          </p:cNvPr>
          <p:cNvSpPr/>
          <p:nvPr/>
        </p:nvSpPr>
        <p:spPr>
          <a:xfrm>
            <a:off x="2665095" y="5422675"/>
            <a:ext cx="2981325" cy="106231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AD3CEE7-CFC0-4A12-A24C-1FDA6A21D2E2}"/>
              </a:ext>
            </a:extLst>
          </p:cNvPr>
          <p:cNvSpPr/>
          <p:nvPr/>
        </p:nvSpPr>
        <p:spPr>
          <a:xfrm>
            <a:off x="2947035" y="5643879"/>
            <a:ext cx="1678305" cy="1062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1A6E90C-34D0-4CD5-9C3D-765BC717A889}"/>
              </a:ext>
            </a:extLst>
          </p:cNvPr>
          <p:cNvSpPr/>
          <p:nvPr/>
        </p:nvSpPr>
        <p:spPr>
          <a:xfrm>
            <a:off x="4148137" y="5811967"/>
            <a:ext cx="3898583" cy="106231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4B968CF-AD38-4C8A-A410-91D86D9106B6}"/>
              </a:ext>
            </a:extLst>
          </p:cNvPr>
          <p:cNvSpPr/>
          <p:nvPr/>
        </p:nvSpPr>
        <p:spPr>
          <a:xfrm>
            <a:off x="4625340" y="6023458"/>
            <a:ext cx="3131820" cy="362102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12377BB-6BE9-475A-B62A-061CF905BD34}"/>
              </a:ext>
            </a:extLst>
          </p:cNvPr>
          <p:cNvSpPr/>
          <p:nvPr/>
        </p:nvSpPr>
        <p:spPr>
          <a:xfrm>
            <a:off x="5073015" y="6490820"/>
            <a:ext cx="1609725" cy="1081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FE02F4F-B9F4-4D6A-81D1-D03D7A3894AA}"/>
              </a:ext>
            </a:extLst>
          </p:cNvPr>
          <p:cNvSpPr/>
          <p:nvPr/>
        </p:nvSpPr>
        <p:spPr>
          <a:xfrm>
            <a:off x="6097428" y="6704180"/>
            <a:ext cx="2055972" cy="106231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1949E24-4FF2-48C9-99D0-B456DE405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L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A12C939-A8F7-4BB6-B227-8739F49B67C5}"/>
              </a:ext>
            </a:extLst>
          </p:cNvPr>
          <p:cNvGrpSpPr/>
          <p:nvPr/>
        </p:nvGrpSpPr>
        <p:grpSpPr>
          <a:xfrm>
            <a:off x="1186170" y="4238395"/>
            <a:ext cx="2387610" cy="390239"/>
            <a:chOff x="1095374" y="4177154"/>
            <a:chExt cx="2387610" cy="390239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61339087-85D0-4584-A92F-C5F814374D81}"/>
                </a:ext>
              </a:extLst>
            </p:cNvPr>
            <p:cNvCxnSpPr>
              <a:cxnSpLocks/>
            </p:cNvCxnSpPr>
            <p:nvPr/>
          </p:nvCxnSpPr>
          <p:spPr>
            <a:xfrm>
              <a:off x="1095374" y="4177154"/>
              <a:ext cx="2387610" cy="39023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BACFE77B-EC68-4076-B138-0A838A2B087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95375" y="4177154"/>
              <a:ext cx="2387609" cy="33399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2CCFBD08-C22D-4E96-B927-7BB2E8D7DC5C}"/>
              </a:ext>
            </a:extLst>
          </p:cNvPr>
          <p:cNvSpPr/>
          <p:nvPr/>
        </p:nvSpPr>
        <p:spPr>
          <a:xfrm>
            <a:off x="1765935" y="4701989"/>
            <a:ext cx="3385185" cy="106231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B1F1B89D-AB10-4ABD-947D-1A109EE83447}"/>
              </a:ext>
            </a:extLst>
          </p:cNvPr>
          <p:cNvGrpSpPr/>
          <p:nvPr/>
        </p:nvGrpSpPr>
        <p:grpSpPr>
          <a:xfrm>
            <a:off x="888037" y="3726402"/>
            <a:ext cx="2387610" cy="390239"/>
            <a:chOff x="1095374" y="4177154"/>
            <a:chExt cx="2387610" cy="390239"/>
          </a:xfrm>
        </p:grpSpPr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EBFC364C-D361-470F-8B89-4470B5B6C9BD}"/>
                </a:ext>
              </a:extLst>
            </p:cNvPr>
            <p:cNvCxnSpPr>
              <a:cxnSpLocks/>
            </p:cNvCxnSpPr>
            <p:nvPr/>
          </p:nvCxnSpPr>
          <p:spPr>
            <a:xfrm>
              <a:off x="1095374" y="4177154"/>
              <a:ext cx="2387610" cy="39023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95BB311-004F-447F-98F6-35890E2C2D1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95375" y="4177154"/>
              <a:ext cx="2387609" cy="33399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A3F45C89-7297-4BC9-A91F-1F5088552C73}"/>
              </a:ext>
            </a:extLst>
          </p:cNvPr>
          <p:cNvGrpSpPr/>
          <p:nvPr/>
        </p:nvGrpSpPr>
        <p:grpSpPr>
          <a:xfrm>
            <a:off x="451417" y="4838234"/>
            <a:ext cx="778933" cy="1494367"/>
            <a:chOff x="6178463" y="3513667"/>
            <a:chExt cx="778933" cy="1494367"/>
          </a:xfrm>
        </p:grpSpPr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58F205C-89EF-4026-AB15-2553E21E43FF}"/>
                </a:ext>
              </a:extLst>
            </p:cNvPr>
            <p:cNvSpPr/>
            <p:nvPr/>
          </p:nvSpPr>
          <p:spPr>
            <a:xfrm>
              <a:off x="6178463" y="3848100"/>
              <a:ext cx="778933" cy="1159934"/>
            </a:xfrm>
            <a:prstGeom prst="triangl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CBB00D37-2A34-4CCD-9201-33A707C75A06}"/>
                </a:ext>
              </a:extLst>
            </p:cNvPr>
            <p:cNvSpPr/>
            <p:nvPr/>
          </p:nvSpPr>
          <p:spPr>
            <a:xfrm>
              <a:off x="6231467" y="3513667"/>
              <a:ext cx="668866" cy="66886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1634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/>
          <p:nvPr/>
        </p:nvSpPr>
        <p:spPr>
          <a:xfrm>
            <a:off x="701040" y="1802949"/>
            <a:ext cx="7753199" cy="18389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1A05980-6448-4578-A0CD-441AF9802ABC}"/>
              </a:ext>
            </a:extLst>
          </p:cNvPr>
          <p:cNvSpPr/>
          <p:nvPr/>
        </p:nvSpPr>
        <p:spPr>
          <a:xfrm>
            <a:off x="701040" y="1545815"/>
            <a:ext cx="7753198" cy="257134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2ECECD9-5867-433F-AA14-14B41AA01157}"/>
              </a:ext>
            </a:extLst>
          </p:cNvPr>
          <p:cNvSpPr/>
          <p:nvPr/>
        </p:nvSpPr>
        <p:spPr>
          <a:xfrm>
            <a:off x="1346835" y="4176210"/>
            <a:ext cx="2105025" cy="456749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82C8DC5-E10F-4DB6-B1E1-C038B3D80E3F}"/>
              </a:ext>
            </a:extLst>
          </p:cNvPr>
          <p:cNvSpPr/>
          <p:nvPr/>
        </p:nvSpPr>
        <p:spPr>
          <a:xfrm>
            <a:off x="2276475" y="4877250"/>
            <a:ext cx="1998345" cy="4609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80CF2C4-F1A6-43C7-B642-A4AB873796A0}"/>
              </a:ext>
            </a:extLst>
          </p:cNvPr>
          <p:cNvSpPr/>
          <p:nvPr/>
        </p:nvSpPr>
        <p:spPr>
          <a:xfrm>
            <a:off x="2665095" y="5422675"/>
            <a:ext cx="2981325" cy="106231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AD3CEE7-CFC0-4A12-A24C-1FDA6A21D2E2}"/>
              </a:ext>
            </a:extLst>
          </p:cNvPr>
          <p:cNvSpPr/>
          <p:nvPr/>
        </p:nvSpPr>
        <p:spPr>
          <a:xfrm>
            <a:off x="2947035" y="5643879"/>
            <a:ext cx="1678305" cy="1062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1A6E90C-34D0-4CD5-9C3D-765BC717A889}"/>
              </a:ext>
            </a:extLst>
          </p:cNvPr>
          <p:cNvSpPr/>
          <p:nvPr/>
        </p:nvSpPr>
        <p:spPr>
          <a:xfrm>
            <a:off x="4148137" y="5811967"/>
            <a:ext cx="3898583" cy="106231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4B968CF-AD38-4C8A-A410-91D86D9106B6}"/>
              </a:ext>
            </a:extLst>
          </p:cNvPr>
          <p:cNvSpPr/>
          <p:nvPr/>
        </p:nvSpPr>
        <p:spPr>
          <a:xfrm>
            <a:off x="4625340" y="6023458"/>
            <a:ext cx="3131820" cy="362102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12377BB-6BE9-475A-B62A-061CF905BD34}"/>
              </a:ext>
            </a:extLst>
          </p:cNvPr>
          <p:cNvSpPr/>
          <p:nvPr/>
        </p:nvSpPr>
        <p:spPr>
          <a:xfrm>
            <a:off x="5073015" y="6490820"/>
            <a:ext cx="1609725" cy="1081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FE02F4F-B9F4-4D6A-81D1-D03D7A3894AA}"/>
              </a:ext>
            </a:extLst>
          </p:cNvPr>
          <p:cNvSpPr/>
          <p:nvPr/>
        </p:nvSpPr>
        <p:spPr>
          <a:xfrm>
            <a:off x="6097428" y="6704180"/>
            <a:ext cx="2055972" cy="106231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1949E24-4FF2-48C9-99D0-B456DE405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L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A12C939-A8F7-4BB6-B227-8739F49B67C5}"/>
              </a:ext>
            </a:extLst>
          </p:cNvPr>
          <p:cNvGrpSpPr/>
          <p:nvPr/>
        </p:nvGrpSpPr>
        <p:grpSpPr>
          <a:xfrm>
            <a:off x="1186170" y="4238395"/>
            <a:ext cx="2387610" cy="390239"/>
            <a:chOff x="1095374" y="4177154"/>
            <a:chExt cx="2387610" cy="390239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61339087-85D0-4584-A92F-C5F814374D81}"/>
                </a:ext>
              </a:extLst>
            </p:cNvPr>
            <p:cNvCxnSpPr>
              <a:cxnSpLocks/>
            </p:cNvCxnSpPr>
            <p:nvPr/>
          </p:nvCxnSpPr>
          <p:spPr>
            <a:xfrm>
              <a:off x="1095374" y="4177154"/>
              <a:ext cx="2387610" cy="39023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BACFE77B-EC68-4076-B138-0A838A2B087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95375" y="4177154"/>
              <a:ext cx="2387609" cy="33399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Rectangle 26">
            <a:extLst>
              <a:ext uri="{FF2B5EF4-FFF2-40B4-BE49-F238E27FC236}">
                <a16:creationId xmlns:a16="http://schemas.microsoft.com/office/drawing/2014/main" id="{2236CB8F-EF11-421A-8C57-97803535AB21}"/>
              </a:ext>
            </a:extLst>
          </p:cNvPr>
          <p:cNvSpPr/>
          <p:nvPr/>
        </p:nvSpPr>
        <p:spPr>
          <a:xfrm>
            <a:off x="1765935" y="3538343"/>
            <a:ext cx="3385185" cy="106231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E296E11-1B2F-4A19-AE11-60D269BF346A}"/>
              </a:ext>
            </a:extLst>
          </p:cNvPr>
          <p:cNvSpPr/>
          <p:nvPr/>
        </p:nvSpPr>
        <p:spPr>
          <a:xfrm>
            <a:off x="1095375" y="3715095"/>
            <a:ext cx="2105025" cy="39138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CC41D85A-5980-46A5-8040-8050B1298624}"/>
              </a:ext>
            </a:extLst>
          </p:cNvPr>
          <p:cNvGrpSpPr/>
          <p:nvPr/>
        </p:nvGrpSpPr>
        <p:grpSpPr>
          <a:xfrm>
            <a:off x="888037" y="3726402"/>
            <a:ext cx="2387610" cy="390239"/>
            <a:chOff x="1095374" y="4177154"/>
            <a:chExt cx="2387610" cy="390239"/>
          </a:xfrm>
        </p:grpSpPr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BC1F8CD7-1F24-4F21-91D0-F25A112DC5DF}"/>
                </a:ext>
              </a:extLst>
            </p:cNvPr>
            <p:cNvCxnSpPr>
              <a:cxnSpLocks/>
            </p:cNvCxnSpPr>
            <p:nvPr/>
          </p:nvCxnSpPr>
          <p:spPr>
            <a:xfrm>
              <a:off x="1095374" y="4177154"/>
              <a:ext cx="2387610" cy="39023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4C9B46E7-E9A9-41B8-AA61-66871A25C3D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95375" y="4177154"/>
              <a:ext cx="2387609" cy="33399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D5B4C2EA-2035-4BEE-ADE1-19B58B7CCB52}"/>
              </a:ext>
            </a:extLst>
          </p:cNvPr>
          <p:cNvGrpSpPr/>
          <p:nvPr/>
        </p:nvGrpSpPr>
        <p:grpSpPr>
          <a:xfrm>
            <a:off x="451417" y="4838234"/>
            <a:ext cx="778933" cy="1494367"/>
            <a:chOff x="6178463" y="3513667"/>
            <a:chExt cx="778933" cy="1494367"/>
          </a:xfrm>
        </p:grpSpPr>
        <p:sp>
          <p:nvSpPr>
            <p:cNvPr id="34" name="Isosceles Triangle 33">
              <a:extLst>
                <a:ext uri="{FF2B5EF4-FFF2-40B4-BE49-F238E27FC236}">
                  <a16:creationId xmlns:a16="http://schemas.microsoft.com/office/drawing/2014/main" id="{BDA70774-E944-49D5-B227-6AA5557B9B84}"/>
                </a:ext>
              </a:extLst>
            </p:cNvPr>
            <p:cNvSpPr/>
            <p:nvPr/>
          </p:nvSpPr>
          <p:spPr>
            <a:xfrm>
              <a:off x="6178463" y="3848100"/>
              <a:ext cx="778933" cy="1159934"/>
            </a:xfrm>
            <a:prstGeom prst="triangl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D8D207CB-317E-4236-9E32-DDABA613BF35}"/>
                </a:ext>
              </a:extLst>
            </p:cNvPr>
            <p:cNvSpPr/>
            <p:nvPr/>
          </p:nvSpPr>
          <p:spPr>
            <a:xfrm>
              <a:off x="6231467" y="3513667"/>
              <a:ext cx="668866" cy="66886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Oval 35">
            <a:extLst>
              <a:ext uri="{FF2B5EF4-FFF2-40B4-BE49-F238E27FC236}">
                <a16:creationId xmlns:a16="http://schemas.microsoft.com/office/drawing/2014/main" id="{66F9D3BD-899B-4AC9-BE7F-17184172827D}"/>
              </a:ext>
            </a:extLst>
          </p:cNvPr>
          <p:cNvSpPr/>
          <p:nvPr/>
        </p:nvSpPr>
        <p:spPr>
          <a:xfrm>
            <a:off x="5073015" y="3093155"/>
            <a:ext cx="419100" cy="400923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665853563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52ECECD9-5867-433F-AA14-14B41AA01157}"/>
              </a:ext>
            </a:extLst>
          </p:cNvPr>
          <p:cNvSpPr/>
          <p:nvPr/>
        </p:nvSpPr>
        <p:spPr>
          <a:xfrm>
            <a:off x="1346835" y="4176210"/>
            <a:ext cx="2105025" cy="456749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82C8DC5-E10F-4DB6-B1E1-C038B3D80E3F}"/>
              </a:ext>
            </a:extLst>
          </p:cNvPr>
          <p:cNvSpPr/>
          <p:nvPr/>
        </p:nvSpPr>
        <p:spPr>
          <a:xfrm>
            <a:off x="2276475" y="4877250"/>
            <a:ext cx="1998345" cy="4609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80CF2C4-F1A6-43C7-B642-A4AB873796A0}"/>
              </a:ext>
            </a:extLst>
          </p:cNvPr>
          <p:cNvSpPr/>
          <p:nvPr/>
        </p:nvSpPr>
        <p:spPr>
          <a:xfrm>
            <a:off x="2665095" y="5422675"/>
            <a:ext cx="2981325" cy="106231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AD3CEE7-CFC0-4A12-A24C-1FDA6A21D2E2}"/>
              </a:ext>
            </a:extLst>
          </p:cNvPr>
          <p:cNvSpPr/>
          <p:nvPr/>
        </p:nvSpPr>
        <p:spPr>
          <a:xfrm>
            <a:off x="2947035" y="5643879"/>
            <a:ext cx="1678305" cy="1062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1A6E90C-34D0-4CD5-9C3D-765BC717A889}"/>
              </a:ext>
            </a:extLst>
          </p:cNvPr>
          <p:cNvSpPr/>
          <p:nvPr/>
        </p:nvSpPr>
        <p:spPr>
          <a:xfrm>
            <a:off x="4148137" y="5811967"/>
            <a:ext cx="3898583" cy="106231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4B968CF-AD38-4C8A-A410-91D86D9106B6}"/>
              </a:ext>
            </a:extLst>
          </p:cNvPr>
          <p:cNvSpPr/>
          <p:nvPr/>
        </p:nvSpPr>
        <p:spPr>
          <a:xfrm>
            <a:off x="4625340" y="6023458"/>
            <a:ext cx="3131820" cy="362102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12377BB-6BE9-475A-B62A-061CF905BD34}"/>
              </a:ext>
            </a:extLst>
          </p:cNvPr>
          <p:cNvSpPr/>
          <p:nvPr/>
        </p:nvSpPr>
        <p:spPr>
          <a:xfrm>
            <a:off x="5073015" y="6490820"/>
            <a:ext cx="1609725" cy="1081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FE02F4F-B9F4-4D6A-81D1-D03D7A3894AA}"/>
              </a:ext>
            </a:extLst>
          </p:cNvPr>
          <p:cNvSpPr/>
          <p:nvPr/>
        </p:nvSpPr>
        <p:spPr>
          <a:xfrm>
            <a:off x="6097428" y="6704180"/>
            <a:ext cx="2055972" cy="106231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1949E24-4FF2-48C9-99D0-B456DE405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L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A12C939-A8F7-4BB6-B227-8739F49B67C5}"/>
              </a:ext>
            </a:extLst>
          </p:cNvPr>
          <p:cNvGrpSpPr/>
          <p:nvPr/>
        </p:nvGrpSpPr>
        <p:grpSpPr>
          <a:xfrm>
            <a:off x="1186170" y="4238395"/>
            <a:ext cx="2387610" cy="390239"/>
            <a:chOff x="1095374" y="4177154"/>
            <a:chExt cx="2387610" cy="390239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61339087-85D0-4584-A92F-C5F814374D81}"/>
                </a:ext>
              </a:extLst>
            </p:cNvPr>
            <p:cNvCxnSpPr>
              <a:cxnSpLocks/>
            </p:cNvCxnSpPr>
            <p:nvPr/>
          </p:nvCxnSpPr>
          <p:spPr>
            <a:xfrm>
              <a:off x="1095374" y="4177154"/>
              <a:ext cx="2387610" cy="39023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BACFE77B-EC68-4076-B138-0A838A2B087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95375" y="4177154"/>
              <a:ext cx="2387609" cy="33399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F86F9EDD-0BBA-4470-9066-E86663C68140}"/>
              </a:ext>
            </a:extLst>
          </p:cNvPr>
          <p:cNvSpPr/>
          <p:nvPr/>
        </p:nvSpPr>
        <p:spPr>
          <a:xfrm>
            <a:off x="2171700" y="1539240"/>
            <a:ext cx="6278880" cy="2110740"/>
          </a:xfrm>
          <a:custGeom>
            <a:avLst/>
            <a:gdLst>
              <a:gd name="connsiteX0" fmla="*/ 0 w 6278880"/>
              <a:gd name="connsiteY0" fmla="*/ 0 h 2110740"/>
              <a:gd name="connsiteX1" fmla="*/ 0 w 6278880"/>
              <a:gd name="connsiteY1" fmla="*/ 487680 h 2110740"/>
              <a:gd name="connsiteX2" fmla="*/ 464820 w 6278880"/>
              <a:gd name="connsiteY2" fmla="*/ 487680 h 2110740"/>
              <a:gd name="connsiteX3" fmla="*/ 464820 w 6278880"/>
              <a:gd name="connsiteY3" fmla="*/ 708660 h 2110740"/>
              <a:gd name="connsiteX4" fmla="*/ 853440 w 6278880"/>
              <a:gd name="connsiteY4" fmla="*/ 708660 h 2110740"/>
              <a:gd name="connsiteX5" fmla="*/ 853440 w 6278880"/>
              <a:gd name="connsiteY5" fmla="*/ 944880 h 2110740"/>
              <a:gd name="connsiteX6" fmla="*/ 1257300 w 6278880"/>
              <a:gd name="connsiteY6" fmla="*/ 944880 h 2110740"/>
              <a:gd name="connsiteX7" fmla="*/ 1257300 w 6278880"/>
              <a:gd name="connsiteY7" fmla="*/ 1188720 h 2110740"/>
              <a:gd name="connsiteX8" fmla="*/ 1638300 w 6278880"/>
              <a:gd name="connsiteY8" fmla="*/ 1188720 h 2110740"/>
              <a:gd name="connsiteX9" fmla="*/ 1638300 w 6278880"/>
              <a:gd name="connsiteY9" fmla="*/ 1371600 h 2110740"/>
              <a:gd name="connsiteX10" fmla="*/ 1638300 w 6278880"/>
              <a:gd name="connsiteY10" fmla="*/ 1432560 h 2110740"/>
              <a:gd name="connsiteX11" fmla="*/ 2971800 w 6278880"/>
              <a:gd name="connsiteY11" fmla="*/ 1432560 h 2110740"/>
              <a:gd name="connsiteX12" fmla="*/ 2971800 w 6278880"/>
              <a:gd name="connsiteY12" fmla="*/ 2110740 h 2110740"/>
              <a:gd name="connsiteX13" fmla="*/ 6278880 w 6278880"/>
              <a:gd name="connsiteY13" fmla="*/ 2110740 h 2110740"/>
              <a:gd name="connsiteX14" fmla="*/ 6278880 w 6278880"/>
              <a:gd name="connsiteY14" fmla="*/ 7620 h 2110740"/>
              <a:gd name="connsiteX15" fmla="*/ 0 w 6278880"/>
              <a:gd name="connsiteY15" fmla="*/ 0 h 2110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6278880" h="2110740">
                <a:moveTo>
                  <a:pt x="0" y="0"/>
                </a:moveTo>
                <a:lnTo>
                  <a:pt x="0" y="487680"/>
                </a:lnTo>
                <a:lnTo>
                  <a:pt x="464820" y="487680"/>
                </a:lnTo>
                <a:lnTo>
                  <a:pt x="464820" y="708660"/>
                </a:lnTo>
                <a:lnTo>
                  <a:pt x="853440" y="708660"/>
                </a:lnTo>
                <a:lnTo>
                  <a:pt x="853440" y="944880"/>
                </a:lnTo>
                <a:lnTo>
                  <a:pt x="1257300" y="944880"/>
                </a:lnTo>
                <a:lnTo>
                  <a:pt x="1257300" y="1188720"/>
                </a:lnTo>
                <a:lnTo>
                  <a:pt x="1638300" y="1188720"/>
                </a:lnTo>
                <a:lnTo>
                  <a:pt x="1638300" y="1371600"/>
                </a:lnTo>
                <a:lnTo>
                  <a:pt x="1638300" y="1432560"/>
                </a:lnTo>
                <a:lnTo>
                  <a:pt x="2971800" y="1432560"/>
                </a:lnTo>
                <a:lnTo>
                  <a:pt x="2971800" y="2110740"/>
                </a:lnTo>
                <a:lnTo>
                  <a:pt x="6278880" y="2110740"/>
                </a:lnTo>
                <a:lnTo>
                  <a:pt x="6278880" y="762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F3BA55BA-AE6C-45DD-9AD0-FDF7E351F550}"/>
              </a:ext>
            </a:extLst>
          </p:cNvPr>
          <p:cNvSpPr/>
          <p:nvPr/>
        </p:nvSpPr>
        <p:spPr>
          <a:xfrm>
            <a:off x="1760220" y="1546860"/>
            <a:ext cx="3390900" cy="2103120"/>
          </a:xfrm>
          <a:custGeom>
            <a:avLst/>
            <a:gdLst>
              <a:gd name="connsiteX0" fmla="*/ 0 w 3398520"/>
              <a:gd name="connsiteY0" fmla="*/ 1409700 h 2103120"/>
              <a:gd name="connsiteX1" fmla="*/ 1470660 w 3398520"/>
              <a:gd name="connsiteY1" fmla="*/ 1409700 h 2103120"/>
              <a:gd name="connsiteX2" fmla="*/ 1470660 w 3398520"/>
              <a:gd name="connsiteY2" fmla="*/ 2103120 h 2103120"/>
              <a:gd name="connsiteX3" fmla="*/ 3398520 w 3398520"/>
              <a:gd name="connsiteY3" fmla="*/ 2103120 h 2103120"/>
              <a:gd name="connsiteX4" fmla="*/ 3398520 w 3398520"/>
              <a:gd name="connsiteY4" fmla="*/ 1577340 h 2103120"/>
              <a:gd name="connsiteX5" fmla="*/ 2049780 w 3398520"/>
              <a:gd name="connsiteY5" fmla="*/ 1577340 h 2103120"/>
              <a:gd name="connsiteX6" fmla="*/ 2049780 w 3398520"/>
              <a:gd name="connsiteY6" fmla="*/ 1173480 h 2103120"/>
              <a:gd name="connsiteX7" fmla="*/ 1668780 w 3398520"/>
              <a:gd name="connsiteY7" fmla="*/ 1173480 h 2103120"/>
              <a:gd name="connsiteX8" fmla="*/ 1668780 w 3398520"/>
              <a:gd name="connsiteY8" fmla="*/ 944880 h 2103120"/>
              <a:gd name="connsiteX9" fmla="*/ 1272540 w 3398520"/>
              <a:gd name="connsiteY9" fmla="*/ 944880 h 2103120"/>
              <a:gd name="connsiteX10" fmla="*/ 1272540 w 3398520"/>
              <a:gd name="connsiteY10" fmla="*/ 701040 h 2103120"/>
              <a:gd name="connsiteX11" fmla="*/ 883920 w 3398520"/>
              <a:gd name="connsiteY11" fmla="*/ 701040 h 2103120"/>
              <a:gd name="connsiteX12" fmla="*/ 883920 w 3398520"/>
              <a:gd name="connsiteY12" fmla="*/ 472440 h 2103120"/>
              <a:gd name="connsiteX13" fmla="*/ 419100 w 3398520"/>
              <a:gd name="connsiteY13" fmla="*/ 472440 h 2103120"/>
              <a:gd name="connsiteX14" fmla="*/ 419100 w 3398520"/>
              <a:gd name="connsiteY14" fmla="*/ 0 h 2103120"/>
              <a:gd name="connsiteX15" fmla="*/ 7620 w 3398520"/>
              <a:gd name="connsiteY15" fmla="*/ 0 h 2103120"/>
              <a:gd name="connsiteX16" fmla="*/ 0 w 3398520"/>
              <a:gd name="connsiteY16" fmla="*/ 1409700 h 2103120"/>
              <a:gd name="connsiteX0" fmla="*/ 0 w 3398520"/>
              <a:gd name="connsiteY0" fmla="*/ 1409700 h 2103120"/>
              <a:gd name="connsiteX1" fmla="*/ 1470660 w 3398520"/>
              <a:gd name="connsiteY1" fmla="*/ 1409700 h 2103120"/>
              <a:gd name="connsiteX2" fmla="*/ 1470660 w 3398520"/>
              <a:gd name="connsiteY2" fmla="*/ 2103120 h 2103120"/>
              <a:gd name="connsiteX3" fmla="*/ 3398520 w 3398520"/>
              <a:gd name="connsiteY3" fmla="*/ 2103120 h 2103120"/>
              <a:gd name="connsiteX4" fmla="*/ 3398520 w 3398520"/>
              <a:gd name="connsiteY4" fmla="*/ 1577340 h 2103120"/>
              <a:gd name="connsiteX5" fmla="*/ 2049780 w 3398520"/>
              <a:gd name="connsiteY5" fmla="*/ 1577340 h 2103120"/>
              <a:gd name="connsiteX6" fmla="*/ 2049780 w 3398520"/>
              <a:gd name="connsiteY6" fmla="*/ 1173480 h 2103120"/>
              <a:gd name="connsiteX7" fmla="*/ 1668780 w 3398520"/>
              <a:gd name="connsiteY7" fmla="*/ 1173480 h 2103120"/>
              <a:gd name="connsiteX8" fmla="*/ 1675923 w 3398520"/>
              <a:gd name="connsiteY8" fmla="*/ 937736 h 2103120"/>
              <a:gd name="connsiteX9" fmla="*/ 1272540 w 3398520"/>
              <a:gd name="connsiteY9" fmla="*/ 944880 h 2103120"/>
              <a:gd name="connsiteX10" fmla="*/ 1272540 w 3398520"/>
              <a:gd name="connsiteY10" fmla="*/ 701040 h 2103120"/>
              <a:gd name="connsiteX11" fmla="*/ 883920 w 3398520"/>
              <a:gd name="connsiteY11" fmla="*/ 701040 h 2103120"/>
              <a:gd name="connsiteX12" fmla="*/ 883920 w 3398520"/>
              <a:gd name="connsiteY12" fmla="*/ 472440 h 2103120"/>
              <a:gd name="connsiteX13" fmla="*/ 419100 w 3398520"/>
              <a:gd name="connsiteY13" fmla="*/ 472440 h 2103120"/>
              <a:gd name="connsiteX14" fmla="*/ 419100 w 3398520"/>
              <a:gd name="connsiteY14" fmla="*/ 0 h 2103120"/>
              <a:gd name="connsiteX15" fmla="*/ 7620 w 3398520"/>
              <a:gd name="connsiteY15" fmla="*/ 0 h 2103120"/>
              <a:gd name="connsiteX16" fmla="*/ 0 w 3398520"/>
              <a:gd name="connsiteY16" fmla="*/ 1409700 h 2103120"/>
              <a:gd name="connsiteX0" fmla="*/ 0 w 3398520"/>
              <a:gd name="connsiteY0" fmla="*/ 1409700 h 2103120"/>
              <a:gd name="connsiteX1" fmla="*/ 1470660 w 3398520"/>
              <a:gd name="connsiteY1" fmla="*/ 1409700 h 2103120"/>
              <a:gd name="connsiteX2" fmla="*/ 1470660 w 3398520"/>
              <a:gd name="connsiteY2" fmla="*/ 2103120 h 2103120"/>
              <a:gd name="connsiteX3" fmla="*/ 3398520 w 3398520"/>
              <a:gd name="connsiteY3" fmla="*/ 2103120 h 2103120"/>
              <a:gd name="connsiteX4" fmla="*/ 3398520 w 3398520"/>
              <a:gd name="connsiteY4" fmla="*/ 1577340 h 2103120"/>
              <a:gd name="connsiteX5" fmla="*/ 2049780 w 3398520"/>
              <a:gd name="connsiteY5" fmla="*/ 1577340 h 2103120"/>
              <a:gd name="connsiteX6" fmla="*/ 2049780 w 3398520"/>
              <a:gd name="connsiteY6" fmla="*/ 1173480 h 2103120"/>
              <a:gd name="connsiteX7" fmla="*/ 1668780 w 3398520"/>
              <a:gd name="connsiteY7" fmla="*/ 1173480 h 2103120"/>
              <a:gd name="connsiteX8" fmla="*/ 1675923 w 3398520"/>
              <a:gd name="connsiteY8" fmla="*/ 937736 h 2103120"/>
              <a:gd name="connsiteX9" fmla="*/ 1272540 w 3398520"/>
              <a:gd name="connsiteY9" fmla="*/ 940117 h 2103120"/>
              <a:gd name="connsiteX10" fmla="*/ 1272540 w 3398520"/>
              <a:gd name="connsiteY10" fmla="*/ 701040 h 2103120"/>
              <a:gd name="connsiteX11" fmla="*/ 883920 w 3398520"/>
              <a:gd name="connsiteY11" fmla="*/ 701040 h 2103120"/>
              <a:gd name="connsiteX12" fmla="*/ 883920 w 3398520"/>
              <a:gd name="connsiteY12" fmla="*/ 472440 h 2103120"/>
              <a:gd name="connsiteX13" fmla="*/ 419100 w 3398520"/>
              <a:gd name="connsiteY13" fmla="*/ 472440 h 2103120"/>
              <a:gd name="connsiteX14" fmla="*/ 419100 w 3398520"/>
              <a:gd name="connsiteY14" fmla="*/ 0 h 2103120"/>
              <a:gd name="connsiteX15" fmla="*/ 7620 w 3398520"/>
              <a:gd name="connsiteY15" fmla="*/ 0 h 2103120"/>
              <a:gd name="connsiteX16" fmla="*/ 0 w 3398520"/>
              <a:gd name="connsiteY16" fmla="*/ 1409700 h 2103120"/>
              <a:gd name="connsiteX0" fmla="*/ 0 w 3398520"/>
              <a:gd name="connsiteY0" fmla="*/ 1409700 h 2103120"/>
              <a:gd name="connsiteX1" fmla="*/ 1470660 w 3398520"/>
              <a:gd name="connsiteY1" fmla="*/ 1409700 h 2103120"/>
              <a:gd name="connsiteX2" fmla="*/ 1470660 w 3398520"/>
              <a:gd name="connsiteY2" fmla="*/ 2103120 h 2103120"/>
              <a:gd name="connsiteX3" fmla="*/ 3398520 w 3398520"/>
              <a:gd name="connsiteY3" fmla="*/ 2103120 h 2103120"/>
              <a:gd name="connsiteX4" fmla="*/ 3398520 w 3398520"/>
              <a:gd name="connsiteY4" fmla="*/ 1577340 h 2103120"/>
              <a:gd name="connsiteX5" fmla="*/ 2049780 w 3398520"/>
              <a:gd name="connsiteY5" fmla="*/ 1577340 h 2103120"/>
              <a:gd name="connsiteX6" fmla="*/ 2049780 w 3398520"/>
              <a:gd name="connsiteY6" fmla="*/ 1173480 h 2103120"/>
              <a:gd name="connsiteX7" fmla="*/ 1675924 w 3398520"/>
              <a:gd name="connsiteY7" fmla="*/ 1175861 h 2103120"/>
              <a:gd name="connsiteX8" fmla="*/ 1675923 w 3398520"/>
              <a:gd name="connsiteY8" fmla="*/ 937736 h 2103120"/>
              <a:gd name="connsiteX9" fmla="*/ 1272540 w 3398520"/>
              <a:gd name="connsiteY9" fmla="*/ 940117 h 2103120"/>
              <a:gd name="connsiteX10" fmla="*/ 1272540 w 3398520"/>
              <a:gd name="connsiteY10" fmla="*/ 701040 h 2103120"/>
              <a:gd name="connsiteX11" fmla="*/ 883920 w 3398520"/>
              <a:gd name="connsiteY11" fmla="*/ 701040 h 2103120"/>
              <a:gd name="connsiteX12" fmla="*/ 883920 w 3398520"/>
              <a:gd name="connsiteY12" fmla="*/ 472440 h 2103120"/>
              <a:gd name="connsiteX13" fmla="*/ 419100 w 3398520"/>
              <a:gd name="connsiteY13" fmla="*/ 472440 h 2103120"/>
              <a:gd name="connsiteX14" fmla="*/ 419100 w 3398520"/>
              <a:gd name="connsiteY14" fmla="*/ 0 h 2103120"/>
              <a:gd name="connsiteX15" fmla="*/ 7620 w 3398520"/>
              <a:gd name="connsiteY15" fmla="*/ 0 h 2103120"/>
              <a:gd name="connsiteX16" fmla="*/ 0 w 3398520"/>
              <a:gd name="connsiteY16" fmla="*/ 1409700 h 2103120"/>
              <a:gd name="connsiteX0" fmla="*/ 0 w 3398520"/>
              <a:gd name="connsiteY0" fmla="*/ 1409700 h 2103120"/>
              <a:gd name="connsiteX1" fmla="*/ 1470660 w 3398520"/>
              <a:gd name="connsiteY1" fmla="*/ 1409700 h 2103120"/>
              <a:gd name="connsiteX2" fmla="*/ 1470660 w 3398520"/>
              <a:gd name="connsiteY2" fmla="*/ 2103120 h 2103120"/>
              <a:gd name="connsiteX3" fmla="*/ 3398520 w 3398520"/>
              <a:gd name="connsiteY3" fmla="*/ 2103120 h 2103120"/>
              <a:gd name="connsiteX4" fmla="*/ 3398520 w 3398520"/>
              <a:gd name="connsiteY4" fmla="*/ 1577340 h 2103120"/>
              <a:gd name="connsiteX5" fmla="*/ 2049780 w 3398520"/>
              <a:gd name="connsiteY5" fmla="*/ 1577340 h 2103120"/>
              <a:gd name="connsiteX6" fmla="*/ 2056924 w 3398520"/>
              <a:gd name="connsiteY6" fmla="*/ 1173480 h 2103120"/>
              <a:gd name="connsiteX7" fmla="*/ 1675924 w 3398520"/>
              <a:gd name="connsiteY7" fmla="*/ 1175861 h 2103120"/>
              <a:gd name="connsiteX8" fmla="*/ 1675923 w 3398520"/>
              <a:gd name="connsiteY8" fmla="*/ 937736 h 2103120"/>
              <a:gd name="connsiteX9" fmla="*/ 1272540 w 3398520"/>
              <a:gd name="connsiteY9" fmla="*/ 940117 h 2103120"/>
              <a:gd name="connsiteX10" fmla="*/ 1272540 w 3398520"/>
              <a:gd name="connsiteY10" fmla="*/ 701040 h 2103120"/>
              <a:gd name="connsiteX11" fmla="*/ 883920 w 3398520"/>
              <a:gd name="connsiteY11" fmla="*/ 701040 h 2103120"/>
              <a:gd name="connsiteX12" fmla="*/ 883920 w 3398520"/>
              <a:gd name="connsiteY12" fmla="*/ 472440 h 2103120"/>
              <a:gd name="connsiteX13" fmla="*/ 419100 w 3398520"/>
              <a:gd name="connsiteY13" fmla="*/ 472440 h 2103120"/>
              <a:gd name="connsiteX14" fmla="*/ 419100 w 3398520"/>
              <a:gd name="connsiteY14" fmla="*/ 0 h 2103120"/>
              <a:gd name="connsiteX15" fmla="*/ 7620 w 3398520"/>
              <a:gd name="connsiteY15" fmla="*/ 0 h 2103120"/>
              <a:gd name="connsiteX16" fmla="*/ 0 w 3398520"/>
              <a:gd name="connsiteY16" fmla="*/ 1409700 h 2103120"/>
              <a:gd name="connsiteX0" fmla="*/ 0 w 3398520"/>
              <a:gd name="connsiteY0" fmla="*/ 1409700 h 2103120"/>
              <a:gd name="connsiteX1" fmla="*/ 1470660 w 3398520"/>
              <a:gd name="connsiteY1" fmla="*/ 1409700 h 2103120"/>
              <a:gd name="connsiteX2" fmla="*/ 1470660 w 3398520"/>
              <a:gd name="connsiteY2" fmla="*/ 2103120 h 2103120"/>
              <a:gd name="connsiteX3" fmla="*/ 3398520 w 3398520"/>
              <a:gd name="connsiteY3" fmla="*/ 2103120 h 2103120"/>
              <a:gd name="connsiteX4" fmla="*/ 3398520 w 3398520"/>
              <a:gd name="connsiteY4" fmla="*/ 1577340 h 2103120"/>
              <a:gd name="connsiteX5" fmla="*/ 2059305 w 3398520"/>
              <a:gd name="connsiteY5" fmla="*/ 1574959 h 2103120"/>
              <a:gd name="connsiteX6" fmla="*/ 2056924 w 3398520"/>
              <a:gd name="connsiteY6" fmla="*/ 1173480 h 2103120"/>
              <a:gd name="connsiteX7" fmla="*/ 1675924 w 3398520"/>
              <a:gd name="connsiteY7" fmla="*/ 1175861 h 2103120"/>
              <a:gd name="connsiteX8" fmla="*/ 1675923 w 3398520"/>
              <a:gd name="connsiteY8" fmla="*/ 937736 h 2103120"/>
              <a:gd name="connsiteX9" fmla="*/ 1272540 w 3398520"/>
              <a:gd name="connsiteY9" fmla="*/ 940117 h 2103120"/>
              <a:gd name="connsiteX10" fmla="*/ 1272540 w 3398520"/>
              <a:gd name="connsiteY10" fmla="*/ 701040 h 2103120"/>
              <a:gd name="connsiteX11" fmla="*/ 883920 w 3398520"/>
              <a:gd name="connsiteY11" fmla="*/ 701040 h 2103120"/>
              <a:gd name="connsiteX12" fmla="*/ 883920 w 3398520"/>
              <a:gd name="connsiteY12" fmla="*/ 472440 h 2103120"/>
              <a:gd name="connsiteX13" fmla="*/ 419100 w 3398520"/>
              <a:gd name="connsiteY13" fmla="*/ 472440 h 2103120"/>
              <a:gd name="connsiteX14" fmla="*/ 419100 w 3398520"/>
              <a:gd name="connsiteY14" fmla="*/ 0 h 2103120"/>
              <a:gd name="connsiteX15" fmla="*/ 7620 w 3398520"/>
              <a:gd name="connsiteY15" fmla="*/ 0 h 2103120"/>
              <a:gd name="connsiteX16" fmla="*/ 0 w 3398520"/>
              <a:gd name="connsiteY16" fmla="*/ 1409700 h 2103120"/>
              <a:gd name="connsiteX0" fmla="*/ 0 w 3398520"/>
              <a:gd name="connsiteY0" fmla="*/ 1409700 h 2103120"/>
              <a:gd name="connsiteX1" fmla="*/ 1449228 w 3398520"/>
              <a:gd name="connsiteY1" fmla="*/ 1409700 h 2103120"/>
              <a:gd name="connsiteX2" fmla="*/ 1470660 w 3398520"/>
              <a:gd name="connsiteY2" fmla="*/ 2103120 h 2103120"/>
              <a:gd name="connsiteX3" fmla="*/ 3398520 w 3398520"/>
              <a:gd name="connsiteY3" fmla="*/ 2103120 h 2103120"/>
              <a:gd name="connsiteX4" fmla="*/ 3398520 w 3398520"/>
              <a:gd name="connsiteY4" fmla="*/ 1577340 h 2103120"/>
              <a:gd name="connsiteX5" fmla="*/ 2059305 w 3398520"/>
              <a:gd name="connsiteY5" fmla="*/ 1574959 h 2103120"/>
              <a:gd name="connsiteX6" fmla="*/ 2056924 w 3398520"/>
              <a:gd name="connsiteY6" fmla="*/ 1173480 h 2103120"/>
              <a:gd name="connsiteX7" fmla="*/ 1675924 w 3398520"/>
              <a:gd name="connsiteY7" fmla="*/ 1175861 h 2103120"/>
              <a:gd name="connsiteX8" fmla="*/ 1675923 w 3398520"/>
              <a:gd name="connsiteY8" fmla="*/ 937736 h 2103120"/>
              <a:gd name="connsiteX9" fmla="*/ 1272540 w 3398520"/>
              <a:gd name="connsiteY9" fmla="*/ 940117 h 2103120"/>
              <a:gd name="connsiteX10" fmla="*/ 1272540 w 3398520"/>
              <a:gd name="connsiteY10" fmla="*/ 701040 h 2103120"/>
              <a:gd name="connsiteX11" fmla="*/ 883920 w 3398520"/>
              <a:gd name="connsiteY11" fmla="*/ 701040 h 2103120"/>
              <a:gd name="connsiteX12" fmla="*/ 883920 w 3398520"/>
              <a:gd name="connsiteY12" fmla="*/ 472440 h 2103120"/>
              <a:gd name="connsiteX13" fmla="*/ 419100 w 3398520"/>
              <a:gd name="connsiteY13" fmla="*/ 472440 h 2103120"/>
              <a:gd name="connsiteX14" fmla="*/ 419100 w 3398520"/>
              <a:gd name="connsiteY14" fmla="*/ 0 h 2103120"/>
              <a:gd name="connsiteX15" fmla="*/ 7620 w 3398520"/>
              <a:gd name="connsiteY15" fmla="*/ 0 h 2103120"/>
              <a:gd name="connsiteX16" fmla="*/ 0 w 3398520"/>
              <a:gd name="connsiteY16" fmla="*/ 1409700 h 2103120"/>
              <a:gd name="connsiteX0" fmla="*/ 0 w 3398520"/>
              <a:gd name="connsiteY0" fmla="*/ 1409700 h 2103120"/>
              <a:gd name="connsiteX1" fmla="*/ 1449228 w 3398520"/>
              <a:gd name="connsiteY1" fmla="*/ 1409700 h 2103120"/>
              <a:gd name="connsiteX2" fmla="*/ 1451610 w 3398520"/>
              <a:gd name="connsiteY2" fmla="*/ 2103120 h 2103120"/>
              <a:gd name="connsiteX3" fmla="*/ 3398520 w 3398520"/>
              <a:gd name="connsiteY3" fmla="*/ 2103120 h 2103120"/>
              <a:gd name="connsiteX4" fmla="*/ 3398520 w 3398520"/>
              <a:gd name="connsiteY4" fmla="*/ 1577340 h 2103120"/>
              <a:gd name="connsiteX5" fmla="*/ 2059305 w 3398520"/>
              <a:gd name="connsiteY5" fmla="*/ 1574959 h 2103120"/>
              <a:gd name="connsiteX6" fmla="*/ 2056924 w 3398520"/>
              <a:gd name="connsiteY6" fmla="*/ 1173480 h 2103120"/>
              <a:gd name="connsiteX7" fmla="*/ 1675924 w 3398520"/>
              <a:gd name="connsiteY7" fmla="*/ 1175861 h 2103120"/>
              <a:gd name="connsiteX8" fmla="*/ 1675923 w 3398520"/>
              <a:gd name="connsiteY8" fmla="*/ 937736 h 2103120"/>
              <a:gd name="connsiteX9" fmla="*/ 1272540 w 3398520"/>
              <a:gd name="connsiteY9" fmla="*/ 940117 h 2103120"/>
              <a:gd name="connsiteX10" fmla="*/ 1272540 w 3398520"/>
              <a:gd name="connsiteY10" fmla="*/ 701040 h 2103120"/>
              <a:gd name="connsiteX11" fmla="*/ 883920 w 3398520"/>
              <a:gd name="connsiteY11" fmla="*/ 701040 h 2103120"/>
              <a:gd name="connsiteX12" fmla="*/ 883920 w 3398520"/>
              <a:gd name="connsiteY12" fmla="*/ 472440 h 2103120"/>
              <a:gd name="connsiteX13" fmla="*/ 419100 w 3398520"/>
              <a:gd name="connsiteY13" fmla="*/ 472440 h 2103120"/>
              <a:gd name="connsiteX14" fmla="*/ 419100 w 3398520"/>
              <a:gd name="connsiteY14" fmla="*/ 0 h 2103120"/>
              <a:gd name="connsiteX15" fmla="*/ 7620 w 3398520"/>
              <a:gd name="connsiteY15" fmla="*/ 0 h 2103120"/>
              <a:gd name="connsiteX16" fmla="*/ 0 w 3398520"/>
              <a:gd name="connsiteY16" fmla="*/ 1409700 h 2103120"/>
              <a:gd name="connsiteX0" fmla="*/ 0 w 3398520"/>
              <a:gd name="connsiteY0" fmla="*/ 1409700 h 2103120"/>
              <a:gd name="connsiteX1" fmla="*/ 1449228 w 3398520"/>
              <a:gd name="connsiteY1" fmla="*/ 1409700 h 2103120"/>
              <a:gd name="connsiteX2" fmla="*/ 1451610 w 3398520"/>
              <a:gd name="connsiteY2" fmla="*/ 2103120 h 2103120"/>
              <a:gd name="connsiteX3" fmla="*/ 3398520 w 3398520"/>
              <a:gd name="connsiteY3" fmla="*/ 2103120 h 2103120"/>
              <a:gd name="connsiteX4" fmla="*/ 3398520 w 3398520"/>
              <a:gd name="connsiteY4" fmla="*/ 1577340 h 2103120"/>
              <a:gd name="connsiteX5" fmla="*/ 2059305 w 3398520"/>
              <a:gd name="connsiteY5" fmla="*/ 1574959 h 2103120"/>
              <a:gd name="connsiteX6" fmla="*/ 2056924 w 3398520"/>
              <a:gd name="connsiteY6" fmla="*/ 1173480 h 2103120"/>
              <a:gd name="connsiteX7" fmla="*/ 1675924 w 3398520"/>
              <a:gd name="connsiteY7" fmla="*/ 1175861 h 2103120"/>
              <a:gd name="connsiteX8" fmla="*/ 1675923 w 3398520"/>
              <a:gd name="connsiteY8" fmla="*/ 937736 h 2103120"/>
              <a:gd name="connsiteX9" fmla="*/ 1270159 w 3398520"/>
              <a:gd name="connsiteY9" fmla="*/ 937736 h 2103120"/>
              <a:gd name="connsiteX10" fmla="*/ 1272540 w 3398520"/>
              <a:gd name="connsiteY10" fmla="*/ 701040 h 2103120"/>
              <a:gd name="connsiteX11" fmla="*/ 883920 w 3398520"/>
              <a:gd name="connsiteY11" fmla="*/ 701040 h 2103120"/>
              <a:gd name="connsiteX12" fmla="*/ 883920 w 3398520"/>
              <a:gd name="connsiteY12" fmla="*/ 472440 h 2103120"/>
              <a:gd name="connsiteX13" fmla="*/ 419100 w 3398520"/>
              <a:gd name="connsiteY13" fmla="*/ 472440 h 2103120"/>
              <a:gd name="connsiteX14" fmla="*/ 419100 w 3398520"/>
              <a:gd name="connsiteY14" fmla="*/ 0 h 2103120"/>
              <a:gd name="connsiteX15" fmla="*/ 7620 w 3398520"/>
              <a:gd name="connsiteY15" fmla="*/ 0 h 2103120"/>
              <a:gd name="connsiteX16" fmla="*/ 0 w 3398520"/>
              <a:gd name="connsiteY16" fmla="*/ 1409700 h 2103120"/>
              <a:gd name="connsiteX0" fmla="*/ 0 w 3398520"/>
              <a:gd name="connsiteY0" fmla="*/ 1409700 h 2103120"/>
              <a:gd name="connsiteX1" fmla="*/ 1449228 w 3398520"/>
              <a:gd name="connsiteY1" fmla="*/ 1409700 h 2103120"/>
              <a:gd name="connsiteX2" fmla="*/ 1451610 w 3398520"/>
              <a:gd name="connsiteY2" fmla="*/ 2103120 h 2103120"/>
              <a:gd name="connsiteX3" fmla="*/ 3398520 w 3398520"/>
              <a:gd name="connsiteY3" fmla="*/ 2103120 h 2103120"/>
              <a:gd name="connsiteX4" fmla="*/ 3398520 w 3398520"/>
              <a:gd name="connsiteY4" fmla="*/ 1577340 h 2103120"/>
              <a:gd name="connsiteX5" fmla="*/ 2059305 w 3398520"/>
              <a:gd name="connsiteY5" fmla="*/ 1574959 h 2103120"/>
              <a:gd name="connsiteX6" fmla="*/ 2056924 w 3398520"/>
              <a:gd name="connsiteY6" fmla="*/ 1173480 h 2103120"/>
              <a:gd name="connsiteX7" fmla="*/ 1675924 w 3398520"/>
              <a:gd name="connsiteY7" fmla="*/ 1175861 h 2103120"/>
              <a:gd name="connsiteX8" fmla="*/ 1675923 w 3398520"/>
              <a:gd name="connsiteY8" fmla="*/ 937736 h 2103120"/>
              <a:gd name="connsiteX9" fmla="*/ 1270159 w 3398520"/>
              <a:gd name="connsiteY9" fmla="*/ 937736 h 2103120"/>
              <a:gd name="connsiteX10" fmla="*/ 1274921 w 3398520"/>
              <a:gd name="connsiteY10" fmla="*/ 698659 h 2103120"/>
              <a:gd name="connsiteX11" fmla="*/ 883920 w 3398520"/>
              <a:gd name="connsiteY11" fmla="*/ 701040 h 2103120"/>
              <a:gd name="connsiteX12" fmla="*/ 883920 w 3398520"/>
              <a:gd name="connsiteY12" fmla="*/ 472440 h 2103120"/>
              <a:gd name="connsiteX13" fmla="*/ 419100 w 3398520"/>
              <a:gd name="connsiteY13" fmla="*/ 472440 h 2103120"/>
              <a:gd name="connsiteX14" fmla="*/ 419100 w 3398520"/>
              <a:gd name="connsiteY14" fmla="*/ 0 h 2103120"/>
              <a:gd name="connsiteX15" fmla="*/ 7620 w 3398520"/>
              <a:gd name="connsiteY15" fmla="*/ 0 h 2103120"/>
              <a:gd name="connsiteX16" fmla="*/ 0 w 3398520"/>
              <a:gd name="connsiteY16" fmla="*/ 1409700 h 2103120"/>
              <a:gd name="connsiteX0" fmla="*/ 0 w 3398520"/>
              <a:gd name="connsiteY0" fmla="*/ 1409700 h 2103120"/>
              <a:gd name="connsiteX1" fmla="*/ 1449228 w 3398520"/>
              <a:gd name="connsiteY1" fmla="*/ 1409700 h 2103120"/>
              <a:gd name="connsiteX2" fmla="*/ 1451610 w 3398520"/>
              <a:gd name="connsiteY2" fmla="*/ 2103120 h 2103120"/>
              <a:gd name="connsiteX3" fmla="*/ 3398520 w 3398520"/>
              <a:gd name="connsiteY3" fmla="*/ 2103120 h 2103120"/>
              <a:gd name="connsiteX4" fmla="*/ 3398520 w 3398520"/>
              <a:gd name="connsiteY4" fmla="*/ 1577340 h 2103120"/>
              <a:gd name="connsiteX5" fmla="*/ 2059305 w 3398520"/>
              <a:gd name="connsiteY5" fmla="*/ 1574959 h 2103120"/>
              <a:gd name="connsiteX6" fmla="*/ 2056924 w 3398520"/>
              <a:gd name="connsiteY6" fmla="*/ 1173480 h 2103120"/>
              <a:gd name="connsiteX7" fmla="*/ 1675924 w 3398520"/>
              <a:gd name="connsiteY7" fmla="*/ 1175861 h 2103120"/>
              <a:gd name="connsiteX8" fmla="*/ 1675923 w 3398520"/>
              <a:gd name="connsiteY8" fmla="*/ 937736 h 2103120"/>
              <a:gd name="connsiteX9" fmla="*/ 1274921 w 3398520"/>
              <a:gd name="connsiteY9" fmla="*/ 937736 h 2103120"/>
              <a:gd name="connsiteX10" fmla="*/ 1274921 w 3398520"/>
              <a:gd name="connsiteY10" fmla="*/ 698659 h 2103120"/>
              <a:gd name="connsiteX11" fmla="*/ 883920 w 3398520"/>
              <a:gd name="connsiteY11" fmla="*/ 701040 h 2103120"/>
              <a:gd name="connsiteX12" fmla="*/ 883920 w 3398520"/>
              <a:gd name="connsiteY12" fmla="*/ 472440 h 2103120"/>
              <a:gd name="connsiteX13" fmla="*/ 419100 w 3398520"/>
              <a:gd name="connsiteY13" fmla="*/ 472440 h 2103120"/>
              <a:gd name="connsiteX14" fmla="*/ 419100 w 3398520"/>
              <a:gd name="connsiteY14" fmla="*/ 0 h 2103120"/>
              <a:gd name="connsiteX15" fmla="*/ 7620 w 3398520"/>
              <a:gd name="connsiteY15" fmla="*/ 0 h 2103120"/>
              <a:gd name="connsiteX16" fmla="*/ 0 w 3398520"/>
              <a:gd name="connsiteY16" fmla="*/ 1409700 h 2103120"/>
              <a:gd name="connsiteX0" fmla="*/ 0 w 3398520"/>
              <a:gd name="connsiteY0" fmla="*/ 1409700 h 2103120"/>
              <a:gd name="connsiteX1" fmla="*/ 1449228 w 3398520"/>
              <a:gd name="connsiteY1" fmla="*/ 1409700 h 2103120"/>
              <a:gd name="connsiteX2" fmla="*/ 1451610 w 3398520"/>
              <a:gd name="connsiteY2" fmla="*/ 2103120 h 2103120"/>
              <a:gd name="connsiteX3" fmla="*/ 3398520 w 3398520"/>
              <a:gd name="connsiteY3" fmla="*/ 2103120 h 2103120"/>
              <a:gd name="connsiteX4" fmla="*/ 3398520 w 3398520"/>
              <a:gd name="connsiteY4" fmla="*/ 1577340 h 2103120"/>
              <a:gd name="connsiteX5" fmla="*/ 2059305 w 3398520"/>
              <a:gd name="connsiteY5" fmla="*/ 1574959 h 2103120"/>
              <a:gd name="connsiteX6" fmla="*/ 2056924 w 3398520"/>
              <a:gd name="connsiteY6" fmla="*/ 1173480 h 2103120"/>
              <a:gd name="connsiteX7" fmla="*/ 1675924 w 3398520"/>
              <a:gd name="connsiteY7" fmla="*/ 1175861 h 2103120"/>
              <a:gd name="connsiteX8" fmla="*/ 1675923 w 3398520"/>
              <a:gd name="connsiteY8" fmla="*/ 937736 h 2103120"/>
              <a:gd name="connsiteX9" fmla="*/ 1274921 w 3398520"/>
              <a:gd name="connsiteY9" fmla="*/ 937736 h 2103120"/>
              <a:gd name="connsiteX10" fmla="*/ 1274921 w 3398520"/>
              <a:gd name="connsiteY10" fmla="*/ 698659 h 2103120"/>
              <a:gd name="connsiteX11" fmla="*/ 883920 w 3398520"/>
              <a:gd name="connsiteY11" fmla="*/ 696277 h 2103120"/>
              <a:gd name="connsiteX12" fmla="*/ 883920 w 3398520"/>
              <a:gd name="connsiteY12" fmla="*/ 472440 h 2103120"/>
              <a:gd name="connsiteX13" fmla="*/ 419100 w 3398520"/>
              <a:gd name="connsiteY13" fmla="*/ 472440 h 2103120"/>
              <a:gd name="connsiteX14" fmla="*/ 419100 w 3398520"/>
              <a:gd name="connsiteY14" fmla="*/ 0 h 2103120"/>
              <a:gd name="connsiteX15" fmla="*/ 7620 w 3398520"/>
              <a:gd name="connsiteY15" fmla="*/ 0 h 2103120"/>
              <a:gd name="connsiteX16" fmla="*/ 0 w 3398520"/>
              <a:gd name="connsiteY16" fmla="*/ 1409700 h 2103120"/>
              <a:gd name="connsiteX0" fmla="*/ 7129 w 3390900"/>
              <a:gd name="connsiteY0" fmla="*/ 1844777 h 2103120"/>
              <a:gd name="connsiteX1" fmla="*/ 1441608 w 3390900"/>
              <a:gd name="connsiteY1" fmla="*/ 1409700 h 2103120"/>
              <a:gd name="connsiteX2" fmla="*/ 1443990 w 3390900"/>
              <a:gd name="connsiteY2" fmla="*/ 2103120 h 2103120"/>
              <a:gd name="connsiteX3" fmla="*/ 3390900 w 3390900"/>
              <a:gd name="connsiteY3" fmla="*/ 2103120 h 2103120"/>
              <a:gd name="connsiteX4" fmla="*/ 3390900 w 3390900"/>
              <a:gd name="connsiteY4" fmla="*/ 1577340 h 2103120"/>
              <a:gd name="connsiteX5" fmla="*/ 2051685 w 3390900"/>
              <a:gd name="connsiteY5" fmla="*/ 1574959 h 2103120"/>
              <a:gd name="connsiteX6" fmla="*/ 2049304 w 3390900"/>
              <a:gd name="connsiteY6" fmla="*/ 1173480 h 2103120"/>
              <a:gd name="connsiteX7" fmla="*/ 1668304 w 3390900"/>
              <a:gd name="connsiteY7" fmla="*/ 1175861 h 2103120"/>
              <a:gd name="connsiteX8" fmla="*/ 1668303 w 3390900"/>
              <a:gd name="connsiteY8" fmla="*/ 937736 h 2103120"/>
              <a:gd name="connsiteX9" fmla="*/ 1267301 w 3390900"/>
              <a:gd name="connsiteY9" fmla="*/ 937736 h 2103120"/>
              <a:gd name="connsiteX10" fmla="*/ 1267301 w 3390900"/>
              <a:gd name="connsiteY10" fmla="*/ 698659 h 2103120"/>
              <a:gd name="connsiteX11" fmla="*/ 876300 w 3390900"/>
              <a:gd name="connsiteY11" fmla="*/ 696277 h 2103120"/>
              <a:gd name="connsiteX12" fmla="*/ 876300 w 3390900"/>
              <a:gd name="connsiteY12" fmla="*/ 472440 h 2103120"/>
              <a:gd name="connsiteX13" fmla="*/ 411480 w 3390900"/>
              <a:gd name="connsiteY13" fmla="*/ 472440 h 2103120"/>
              <a:gd name="connsiteX14" fmla="*/ 411480 w 3390900"/>
              <a:gd name="connsiteY14" fmla="*/ 0 h 2103120"/>
              <a:gd name="connsiteX15" fmla="*/ 0 w 3390900"/>
              <a:gd name="connsiteY15" fmla="*/ 0 h 2103120"/>
              <a:gd name="connsiteX16" fmla="*/ 7129 w 3390900"/>
              <a:gd name="connsiteY16" fmla="*/ 1844777 h 2103120"/>
              <a:gd name="connsiteX0" fmla="*/ 7129 w 3390900"/>
              <a:gd name="connsiteY0" fmla="*/ 1844777 h 2103120"/>
              <a:gd name="connsiteX1" fmla="*/ 1463731 w 3390900"/>
              <a:gd name="connsiteY1" fmla="*/ 1815280 h 2103120"/>
              <a:gd name="connsiteX2" fmla="*/ 1443990 w 3390900"/>
              <a:gd name="connsiteY2" fmla="*/ 2103120 h 2103120"/>
              <a:gd name="connsiteX3" fmla="*/ 3390900 w 3390900"/>
              <a:gd name="connsiteY3" fmla="*/ 2103120 h 2103120"/>
              <a:gd name="connsiteX4" fmla="*/ 3390900 w 3390900"/>
              <a:gd name="connsiteY4" fmla="*/ 1577340 h 2103120"/>
              <a:gd name="connsiteX5" fmla="*/ 2051685 w 3390900"/>
              <a:gd name="connsiteY5" fmla="*/ 1574959 h 2103120"/>
              <a:gd name="connsiteX6" fmla="*/ 2049304 w 3390900"/>
              <a:gd name="connsiteY6" fmla="*/ 1173480 h 2103120"/>
              <a:gd name="connsiteX7" fmla="*/ 1668304 w 3390900"/>
              <a:gd name="connsiteY7" fmla="*/ 1175861 h 2103120"/>
              <a:gd name="connsiteX8" fmla="*/ 1668303 w 3390900"/>
              <a:gd name="connsiteY8" fmla="*/ 937736 h 2103120"/>
              <a:gd name="connsiteX9" fmla="*/ 1267301 w 3390900"/>
              <a:gd name="connsiteY9" fmla="*/ 937736 h 2103120"/>
              <a:gd name="connsiteX10" fmla="*/ 1267301 w 3390900"/>
              <a:gd name="connsiteY10" fmla="*/ 698659 h 2103120"/>
              <a:gd name="connsiteX11" fmla="*/ 876300 w 3390900"/>
              <a:gd name="connsiteY11" fmla="*/ 696277 h 2103120"/>
              <a:gd name="connsiteX12" fmla="*/ 876300 w 3390900"/>
              <a:gd name="connsiteY12" fmla="*/ 472440 h 2103120"/>
              <a:gd name="connsiteX13" fmla="*/ 411480 w 3390900"/>
              <a:gd name="connsiteY13" fmla="*/ 472440 h 2103120"/>
              <a:gd name="connsiteX14" fmla="*/ 411480 w 3390900"/>
              <a:gd name="connsiteY14" fmla="*/ 0 h 2103120"/>
              <a:gd name="connsiteX15" fmla="*/ 0 w 3390900"/>
              <a:gd name="connsiteY15" fmla="*/ 0 h 2103120"/>
              <a:gd name="connsiteX16" fmla="*/ 7129 w 3390900"/>
              <a:gd name="connsiteY16" fmla="*/ 1844777 h 2103120"/>
              <a:gd name="connsiteX0" fmla="*/ 7129 w 3390900"/>
              <a:gd name="connsiteY0" fmla="*/ 1844777 h 2103120"/>
              <a:gd name="connsiteX1" fmla="*/ 1463731 w 3390900"/>
              <a:gd name="connsiteY1" fmla="*/ 1815280 h 2103120"/>
              <a:gd name="connsiteX2" fmla="*/ 1443990 w 3390900"/>
              <a:gd name="connsiteY2" fmla="*/ 2103120 h 2103120"/>
              <a:gd name="connsiteX3" fmla="*/ 3390900 w 3390900"/>
              <a:gd name="connsiteY3" fmla="*/ 2103120 h 2103120"/>
              <a:gd name="connsiteX4" fmla="*/ 3390900 w 3390900"/>
              <a:gd name="connsiteY4" fmla="*/ 1577340 h 2103120"/>
              <a:gd name="connsiteX5" fmla="*/ 2051685 w 3390900"/>
              <a:gd name="connsiteY5" fmla="*/ 1434849 h 2103120"/>
              <a:gd name="connsiteX6" fmla="*/ 2049304 w 3390900"/>
              <a:gd name="connsiteY6" fmla="*/ 1173480 h 2103120"/>
              <a:gd name="connsiteX7" fmla="*/ 1668304 w 3390900"/>
              <a:gd name="connsiteY7" fmla="*/ 1175861 h 2103120"/>
              <a:gd name="connsiteX8" fmla="*/ 1668303 w 3390900"/>
              <a:gd name="connsiteY8" fmla="*/ 937736 h 2103120"/>
              <a:gd name="connsiteX9" fmla="*/ 1267301 w 3390900"/>
              <a:gd name="connsiteY9" fmla="*/ 937736 h 2103120"/>
              <a:gd name="connsiteX10" fmla="*/ 1267301 w 3390900"/>
              <a:gd name="connsiteY10" fmla="*/ 698659 h 2103120"/>
              <a:gd name="connsiteX11" fmla="*/ 876300 w 3390900"/>
              <a:gd name="connsiteY11" fmla="*/ 696277 h 2103120"/>
              <a:gd name="connsiteX12" fmla="*/ 876300 w 3390900"/>
              <a:gd name="connsiteY12" fmla="*/ 472440 h 2103120"/>
              <a:gd name="connsiteX13" fmla="*/ 411480 w 3390900"/>
              <a:gd name="connsiteY13" fmla="*/ 472440 h 2103120"/>
              <a:gd name="connsiteX14" fmla="*/ 411480 w 3390900"/>
              <a:gd name="connsiteY14" fmla="*/ 0 h 2103120"/>
              <a:gd name="connsiteX15" fmla="*/ 0 w 3390900"/>
              <a:gd name="connsiteY15" fmla="*/ 0 h 2103120"/>
              <a:gd name="connsiteX16" fmla="*/ 7129 w 3390900"/>
              <a:gd name="connsiteY16" fmla="*/ 1844777 h 2103120"/>
              <a:gd name="connsiteX0" fmla="*/ 7129 w 3390900"/>
              <a:gd name="connsiteY0" fmla="*/ 1844777 h 2103120"/>
              <a:gd name="connsiteX1" fmla="*/ 1463731 w 3390900"/>
              <a:gd name="connsiteY1" fmla="*/ 1815280 h 2103120"/>
              <a:gd name="connsiteX2" fmla="*/ 1443990 w 3390900"/>
              <a:gd name="connsiteY2" fmla="*/ 2103120 h 2103120"/>
              <a:gd name="connsiteX3" fmla="*/ 3390900 w 3390900"/>
              <a:gd name="connsiteY3" fmla="*/ 2103120 h 2103120"/>
              <a:gd name="connsiteX4" fmla="*/ 3390900 w 3390900"/>
              <a:gd name="connsiteY4" fmla="*/ 1422482 h 2103120"/>
              <a:gd name="connsiteX5" fmla="*/ 2051685 w 3390900"/>
              <a:gd name="connsiteY5" fmla="*/ 1434849 h 2103120"/>
              <a:gd name="connsiteX6" fmla="*/ 2049304 w 3390900"/>
              <a:gd name="connsiteY6" fmla="*/ 1173480 h 2103120"/>
              <a:gd name="connsiteX7" fmla="*/ 1668304 w 3390900"/>
              <a:gd name="connsiteY7" fmla="*/ 1175861 h 2103120"/>
              <a:gd name="connsiteX8" fmla="*/ 1668303 w 3390900"/>
              <a:gd name="connsiteY8" fmla="*/ 937736 h 2103120"/>
              <a:gd name="connsiteX9" fmla="*/ 1267301 w 3390900"/>
              <a:gd name="connsiteY9" fmla="*/ 937736 h 2103120"/>
              <a:gd name="connsiteX10" fmla="*/ 1267301 w 3390900"/>
              <a:gd name="connsiteY10" fmla="*/ 698659 h 2103120"/>
              <a:gd name="connsiteX11" fmla="*/ 876300 w 3390900"/>
              <a:gd name="connsiteY11" fmla="*/ 696277 h 2103120"/>
              <a:gd name="connsiteX12" fmla="*/ 876300 w 3390900"/>
              <a:gd name="connsiteY12" fmla="*/ 472440 h 2103120"/>
              <a:gd name="connsiteX13" fmla="*/ 411480 w 3390900"/>
              <a:gd name="connsiteY13" fmla="*/ 472440 h 2103120"/>
              <a:gd name="connsiteX14" fmla="*/ 411480 w 3390900"/>
              <a:gd name="connsiteY14" fmla="*/ 0 h 2103120"/>
              <a:gd name="connsiteX15" fmla="*/ 0 w 3390900"/>
              <a:gd name="connsiteY15" fmla="*/ 0 h 2103120"/>
              <a:gd name="connsiteX16" fmla="*/ 7129 w 3390900"/>
              <a:gd name="connsiteY16" fmla="*/ 1844777 h 2103120"/>
              <a:gd name="connsiteX0" fmla="*/ 7129 w 3390900"/>
              <a:gd name="connsiteY0" fmla="*/ 1844777 h 2103120"/>
              <a:gd name="connsiteX1" fmla="*/ 1463731 w 3390900"/>
              <a:gd name="connsiteY1" fmla="*/ 1815280 h 2103120"/>
              <a:gd name="connsiteX2" fmla="*/ 1443990 w 3390900"/>
              <a:gd name="connsiteY2" fmla="*/ 2103120 h 2103120"/>
              <a:gd name="connsiteX3" fmla="*/ 3390900 w 3390900"/>
              <a:gd name="connsiteY3" fmla="*/ 2103120 h 2103120"/>
              <a:gd name="connsiteX4" fmla="*/ 3390900 w 3390900"/>
              <a:gd name="connsiteY4" fmla="*/ 1422482 h 2103120"/>
              <a:gd name="connsiteX5" fmla="*/ 2051685 w 3390900"/>
              <a:gd name="connsiteY5" fmla="*/ 1427475 h 2103120"/>
              <a:gd name="connsiteX6" fmla="*/ 2049304 w 3390900"/>
              <a:gd name="connsiteY6" fmla="*/ 1173480 h 2103120"/>
              <a:gd name="connsiteX7" fmla="*/ 1668304 w 3390900"/>
              <a:gd name="connsiteY7" fmla="*/ 1175861 h 2103120"/>
              <a:gd name="connsiteX8" fmla="*/ 1668303 w 3390900"/>
              <a:gd name="connsiteY8" fmla="*/ 937736 h 2103120"/>
              <a:gd name="connsiteX9" fmla="*/ 1267301 w 3390900"/>
              <a:gd name="connsiteY9" fmla="*/ 937736 h 2103120"/>
              <a:gd name="connsiteX10" fmla="*/ 1267301 w 3390900"/>
              <a:gd name="connsiteY10" fmla="*/ 698659 h 2103120"/>
              <a:gd name="connsiteX11" fmla="*/ 876300 w 3390900"/>
              <a:gd name="connsiteY11" fmla="*/ 696277 h 2103120"/>
              <a:gd name="connsiteX12" fmla="*/ 876300 w 3390900"/>
              <a:gd name="connsiteY12" fmla="*/ 472440 h 2103120"/>
              <a:gd name="connsiteX13" fmla="*/ 411480 w 3390900"/>
              <a:gd name="connsiteY13" fmla="*/ 472440 h 2103120"/>
              <a:gd name="connsiteX14" fmla="*/ 411480 w 3390900"/>
              <a:gd name="connsiteY14" fmla="*/ 0 h 2103120"/>
              <a:gd name="connsiteX15" fmla="*/ 0 w 3390900"/>
              <a:gd name="connsiteY15" fmla="*/ 0 h 2103120"/>
              <a:gd name="connsiteX16" fmla="*/ 7129 w 3390900"/>
              <a:gd name="connsiteY16" fmla="*/ 1844777 h 2103120"/>
              <a:gd name="connsiteX0" fmla="*/ 7129 w 3390900"/>
              <a:gd name="connsiteY0" fmla="*/ 1844777 h 2103120"/>
              <a:gd name="connsiteX1" fmla="*/ 1463731 w 3390900"/>
              <a:gd name="connsiteY1" fmla="*/ 1815280 h 2103120"/>
              <a:gd name="connsiteX2" fmla="*/ 1443990 w 3390900"/>
              <a:gd name="connsiteY2" fmla="*/ 2103120 h 2103120"/>
              <a:gd name="connsiteX3" fmla="*/ 3390900 w 3390900"/>
              <a:gd name="connsiteY3" fmla="*/ 2103120 h 2103120"/>
              <a:gd name="connsiteX4" fmla="*/ 3390900 w 3390900"/>
              <a:gd name="connsiteY4" fmla="*/ 1422482 h 2103120"/>
              <a:gd name="connsiteX5" fmla="*/ 2051685 w 3390900"/>
              <a:gd name="connsiteY5" fmla="*/ 1427475 h 2103120"/>
              <a:gd name="connsiteX6" fmla="*/ 2056678 w 3390900"/>
              <a:gd name="connsiteY6" fmla="*/ 1180854 h 2103120"/>
              <a:gd name="connsiteX7" fmla="*/ 1668304 w 3390900"/>
              <a:gd name="connsiteY7" fmla="*/ 1175861 h 2103120"/>
              <a:gd name="connsiteX8" fmla="*/ 1668303 w 3390900"/>
              <a:gd name="connsiteY8" fmla="*/ 937736 h 2103120"/>
              <a:gd name="connsiteX9" fmla="*/ 1267301 w 3390900"/>
              <a:gd name="connsiteY9" fmla="*/ 937736 h 2103120"/>
              <a:gd name="connsiteX10" fmla="*/ 1267301 w 3390900"/>
              <a:gd name="connsiteY10" fmla="*/ 698659 h 2103120"/>
              <a:gd name="connsiteX11" fmla="*/ 876300 w 3390900"/>
              <a:gd name="connsiteY11" fmla="*/ 696277 h 2103120"/>
              <a:gd name="connsiteX12" fmla="*/ 876300 w 3390900"/>
              <a:gd name="connsiteY12" fmla="*/ 472440 h 2103120"/>
              <a:gd name="connsiteX13" fmla="*/ 411480 w 3390900"/>
              <a:gd name="connsiteY13" fmla="*/ 472440 h 2103120"/>
              <a:gd name="connsiteX14" fmla="*/ 411480 w 3390900"/>
              <a:gd name="connsiteY14" fmla="*/ 0 h 2103120"/>
              <a:gd name="connsiteX15" fmla="*/ 0 w 3390900"/>
              <a:gd name="connsiteY15" fmla="*/ 0 h 2103120"/>
              <a:gd name="connsiteX16" fmla="*/ 7129 w 3390900"/>
              <a:gd name="connsiteY16" fmla="*/ 1844777 h 2103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390900" h="2103120">
                <a:moveTo>
                  <a:pt x="7129" y="1844777"/>
                </a:moveTo>
                <a:lnTo>
                  <a:pt x="1463731" y="1815280"/>
                </a:lnTo>
                <a:lnTo>
                  <a:pt x="1443990" y="2103120"/>
                </a:lnTo>
                <a:lnTo>
                  <a:pt x="3390900" y="2103120"/>
                </a:lnTo>
                <a:lnTo>
                  <a:pt x="3390900" y="1422482"/>
                </a:lnTo>
                <a:lnTo>
                  <a:pt x="2051685" y="1427475"/>
                </a:lnTo>
                <a:cubicBezTo>
                  <a:pt x="2050891" y="1293649"/>
                  <a:pt x="2057472" y="1314680"/>
                  <a:pt x="2056678" y="1180854"/>
                </a:cubicBezTo>
                <a:lnTo>
                  <a:pt x="1668304" y="1175861"/>
                </a:lnTo>
                <a:cubicBezTo>
                  <a:pt x="1668304" y="1096486"/>
                  <a:pt x="1668303" y="1017111"/>
                  <a:pt x="1668303" y="937736"/>
                </a:cubicBezTo>
                <a:lnTo>
                  <a:pt x="1267301" y="937736"/>
                </a:lnTo>
                <a:cubicBezTo>
                  <a:pt x="1268095" y="858837"/>
                  <a:pt x="1266507" y="777558"/>
                  <a:pt x="1267301" y="698659"/>
                </a:cubicBezTo>
                <a:lnTo>
                  <a:pt x="876300" y="696277"/>
                </a:lnTo>
                <a:lnTo>
                  <a:pt x="876300" y="472440"/>
                </a:lnTo>
                <a:lnTo>
                  <a:pt x="411480" y="472440"/>
                </a:lnTo>
                <a:lnTo>
                  <a:pt x="411480" y="0"/>
                </a:lnTo>
                <a:lnTo>
                  <a:pt x="0" y="0"/>
                </a:lnTo>
                <a:cubicBezTo>
                  <a:pt x="2376" y="614926"/>
                  <a:pt x="4753" y="1229851"/>
                  <a:pt x="7129" y="1844777"/>
                </a:cubicBezTo>
                <a:close/>
              </a:path>
            </a:pathLst>
          </a:cu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AF1D324-C32D-44FD-892D-3A9CD531086D}"/>
              </a:ext>
            </a:extLst>
          </p:cNvPr>
          <p:cNvSpPr/>
          <p:nvPr/>
        </p:nvSpPr>
        <p:spPr>
          <a:xfrm>
            <a:off x="1765935" y="3352925"/>
            <a:ext cx="3385185" cy="291644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8"/>
          <p:cNvSpPr/>
          <p:nvPr/>
        </p:nvSpPr>
        <p:spPr>
          <a:xfrm>
            <a:off x="701040" y="1802949"/>
            <a:ext cx="7753199" cy="18389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1A05980-6448-4578-A0CD-441AF9802ABC}"/>
              </a:ext>
            </a:extLst>
          </p:cNvPr>
          <p:cNvSpPr/>
          <p:nvPr/>
        </p:nvSpPr>
        <p:spPr>
          <a:xfrm>
            <a:off x="696277" y="1545815"/>
            <a:ext cx="7753198" cy="257134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5A2F4D2-E92F-4307-81F5-CFA65C2FF759}"/>
              </a:ext>
            </a:extLst>
          </p:cNvPr>
          <p:cNvCxnSpPr>
            <a:cxnSpLocks/>
          </p:cNvCxnSpPr>
          <p:nvPr/>
        </p:nvCxnSpPr>
        <p:spPr>
          <a:xfrm>
            <a:off x="5146510" y="1452716"/>
            <a:ext cx="0" cy="5357695"/>
          </a:xfrm>
          <a:prstGeom prst="line">
            <a:avLst/>
          </a:prstGeom>
          <a:ln w="28575">
            <a:solidFill>
              <a:srgbClr val="7030A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D1FBF1C5-64E4-499B-8CEA-324B16A1DE8B}"/>
              </a:ext>
            </a:extLst>
          </p:cNvPr>
          <p:cNvSpPr/>
          <p:nvPr/>
        </p:nvSpPr>
        <p:spPr>
          <a:xfrm>
            <a:off x="1095375" y="3715095"/>
            <a:ext cx="2105025" cy="39138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766FCD57-BD32-4F7C-9ACA-F96F59423C44}"/>
              </a:ext>
            </a:extLst>
          </p:cNvPr>
          <p:cNvGrpSpPr/>
          <p:nvPr/>
        </p:nvGrpSpPr>
        <p:grpSpPr>
          <a:xfrm>
            <a:off x="888037" y="3726402"/>
            <a:ext cx="2387610" cy="390239"/>
            <a:chOff x="1095374" y="4177154"/>
            <a:chExt cx="2387610" cy="390239"/>
          </a:xfrm>
        </p:grpSpPr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FA52F3E0-EFEE-4839-A68E-7903EE029ABB}"/>
                </a:ext>
              </a:extLst>
            </p:cNvPr>
            <p:cNvCxnSpPr>
              <a:cxnSpLocks/>
            </p:cNvCxnSpPr>
            <p:nvPr/>
          </p:nvCxnSpPr>
          <p:spPr>
            <a:xfrm>
              <a:off x="1095374" y="4177154"/>
              <a:ext cx="2387610" cy="39023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68FA5BC0-7D45-4E05-8004-4E690B48B87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95375" y="4177154"/>
              <a:ext cx="2387609" cy="33399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F1698437-3EDB-4368-AFF0-509CBB3C6DC8}"/>
              </a:ext>
            </a:extLst>
          </p:cNvPr>
          <p:cNvGrpSpPr/>
          <p:nvPr/>
        </p:nvGrpSpPr>
        <p:grpSpPr>
          <a:xfrm>
            <a:off x="451417" y="4838234"/>
            <a:ext cx="778933" cy="1494367"/>
            <a:chOff x="6178463" y="3513667"/>
            <a:chExt cx="778933" cy="1494367"/>
          </a:xfrm>
        </p:grpSpPr>
        <p:sp>
          <p:nvSpPr>
            <p:cNvPr id="34" name="Isosceles Triangle 33">
              <a:extLst>
                <a:ext uri="{FF2B5EF4-FFF2-40B4-BE49-F238E27FC236}">
                  <a16:creationId xmlns:a16="http://schemas.microsoft.com/office/drawing/2014/main" id="{5865B525-3DB9-4BFE-A53B-F61DF5E50979}"/>
                </a:ext>
              </a:extLst>
            </p:cNvPr>
            <p:cNvSpPr/>
            <p:nvPr/>
          </p:nvSpPr>
          <p:spPr>
            <a:xfrm>
              <a:off x="6178463" y="3848100"/>
              <a:ext cx="778933" cy="1159934"/>
            </a:xfrm>
            <a:prstGeom prst="triangl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A5F5D2C3-9AB5-453F-A875-CDDA00B8BF83}"/>
                </a:ext>
              </a:extLst>
            </p:cNvPr>
            <p:cNvSpPr/>
            <p:nvPr/>
          </p:nvSpPr>
          <p:spPr>
            <a:xfrm>
              <a:off x="6231467" y="3513667"/>
              <a:ext cx="668866" cy="66886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5912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4EE71E71-7323-442C-9B56-7398456C65FD}"/>
              </a:ext>
            </a:extLst>
          </p:cNvPr>
          <p:cNvSpPr/>
          <p:nvPr/>
        </p:nvSpPr>
        <p:spPr>
          <a:xfrm>
            <a:off x="1760220" y="1546860"/>
            <a:ext cx="3390900" cy="2103120"/>
          </a:xfrm>
          <a:custGeom>
            <a:avLst/>
            <a:gdLst>
              <a:gd name="connsiteX0" fmla="*/ 0 w 3398520"/>
              <a:gd name="connsiteY0" fmla="*/ 1409700 h 2103120"/>
              <a:gd name="connsiteX1" fmla="*/ 1470660 w 3398520"/>
              <a:gd name="connsiteY1" fmla="*/ 1409700 h 2103120"/>
              <a:gd name="connsiteX2" fmla="*/ 1470660 w 3398520"/>
              <a:gd name="connsiteY2" fmla="*/ 2103120 h 2103120"/>
              <a:gd name="connsiteX3" fmla="*/ 3398520 w 3398520"/>
              <a:gd name="connsiteY3" fmla="*/ 2103120 h 2103120"/>
              <a:gd name="connsiteX4" fmla="*/ 3398520 w 3398520"/>
              <a:gd name="connsiteY4" fmla="*/ 1577340 h 2103120"/>
              <a:gd name="connsiteX5" fmla="*/ 2049780 w 3398520"/>
              <a:gd name="connsiteY5" fmla="*/ 1577340 h 2103120"/>
              <a:gd name="connsiteX6" fmla="*/ 2049780 w 3398520"/>
              <a:gd name="connsiteY6" fmla="*/ 1173480 h 2103120"/>
              <a:gd name="connsiteX7" fmla="*/ 1668780 w 3398520"/>
              <a:gd name="connsiteY7" fmla="*/ 1173480 h 2103120"/>
              <a:gd name="connsiteX8" fmla="*/ 1668780 w 3398520"/>
              <a:gd name="connsiteY8" fmla="*/ 944880 h 2103120"/>
              <a:gd name="connsiteX9" fmla="*/ 1272540 w 3398520"/>
              <a:gd name="connsiteY9" fmla="*/ 944880 h 2103120"/>
              <a:gd name="connsiteX10" fmla="*/ 1272540 w 3398520"/>
              <a:gd name="connsiteY10" fmla="*/ 701040 h 2103120"/>
              <a:gd name="connsiteX11" fmla="*/ 883920 w 3398520"/>
              <a:gd name="connsiteY11" fmla="*/ 701040 h 2103120"/>
              <a:gd name="connsiteX12" fmla="*/ 883920 w 3398520"/>
              <a:gd name="connsiteY12" fmla="*/ 472440 h 2103120"/>
              <a:gd name="connsiteX13" fmla="*/ 419100 w 3398520"/>
              <a:gd name="connsiteY13" fmla="*/ 472440 h 2103120"/>
              <a:gd name="connsiteX14" fmla="*/ 419100 w 3398520"/>
              <a:gd name="connsiteY14" fmla="*/ 0 h 2103120"/>
              <a:gd name="connsiteX15" fmla="*/ 7620 w 3398520"/>
              <a:gd name="connsiteY15" fmla="*/ 0 h 2103120"/>
              <a:gd name="connsiteX16" fmla="*/ 0 w 3398520"/>
              <a:gd name="connsiteY16" fmla="*/ 1409700 h 2103120"/>
              <a:gd name="connsiteX0" fmla="*/ 0 w 3398520"/>
              <a:gd name="connsiteY0" fmla="*/ 1409700 h 2103120"/>
              <a:gd name="connsiteX1" fmla="*/ 1470660 w 3398520"/>
              <a:gd name="connsiteY1" fmla="*/ 1409700 h 2103120"/>
              <a:gd name="connsiteX2" fmla="*/ 1470660 w 3398520"/>
              <a:gd name="connsiteY2" fmla="*/ 2103120 h 2103120"/>
              <a:gd name="connsiteX3" fmla="*/ 3398520 w 3398520"/>
              <a:gd name="connsiteY3" fmla="*/ 2103120 h 2103120"/>
              <a:gd name="connsiteX4" fmla="*/ 3398520 w 3398520"/>
              <a:gd name="connsiteY4" fmla="*/ 1577340 h 2103120"/>
              <a:gd name="connsiteX5" fmla="*/ 2049780 w 3398520"/>
              <a:gd name="connsiteY5" fmla="*/ 1577340 h 2103120"/>
              <a:gd name="connsiteX6" fmla="*/ 2049780 w 3398520"/>
              <a:gd name="connsiteY6" fmla="*/ 1173480 h 2103120"/>
              <a:gd name="connsiteX7" fmla="*/ 1668780 w 3398520"/>
              <a:gd name="connsiteY7" fmla="*/ 1173480 h 2103120"/>
              <a:gd name="connsiteX8" fmla="*/ 1675923 w 3398520"/>
              <a:gd name="connsiteY8" fmla="*/ 937736 h 2103120"/>
              <a:gd name="connsiteX9" fmla="*/ 1272540 w 3398520"/>
              <a:gd name="connsiteY9" fmla="*/ 944880 h 2103120"/>
              <a:gd name="connsiteX10" fmla="*/ 1272540 w 3398520"/>
              <a:gd name="connsiteY10" fmla="*/ 701040 h 2103120"/>
              <a:gd name="connsiteX11" fmla="*/ 883920 w 3398520"/>
              <a:gd name="connsiteY11" fmla="*/ 701040 h 2103120"/>
              <a:gd name="connsiteX12" fmla="*/ 883920 w 3398520"/>
              <a:gd name="connsiteY12" fmla="*/ 472440 h 2103120"/>
              <a:gd name="connsiteX13" fmla="*/ 419100 w 3398520"/>
              <a:gd name="connsiteY13" fmla="*/ 472440 h 2103120"/>
              <a:gd name="connsiteX14" fmla="*/ 419100 w 3398520"/>
              <a:gd name="connsiteY14" fmla="*/ 0 h 2103120"/>
              <a:gd name="connsiteX15" fmla="*/ 7620 w 3398520"/>
              <a:gd name="connsiteY15" fmla="*/ 0 h 2103120"/>
              <a:gd name="connsiteX16" fmla="*/ 0 w 3398520"/>
              <a:gd name="connsiteY16" fmla="*/ 1409700 h 2103120"/>
              <a:gd name="connsiteX0" fmla="*/ 0 w 3398520"/>
              <a:gd name="connsiteY0" fmla="*/ 1409700 h 2103120"/>
              <a:gd name="connsiteX1" fmla="*/ 1470660 w 3398520"/>
              <a:gd name="connsiteY1" fmla="*/ 1409700 h 2103120"/>
              <a:gd name="connsiteX2" fmla="*/ 1470660 w 3398520"/>
              <a:gd name="connsiteY2" fmla="*/ 2103120 h 2103120"/>
              <a:gd name="connsiteX3" fmla="*/ 3398520 w 3398520"/>
              <a:gd name="connsiteY3" fmla="*/ 2103120 h 2103120"/>
              <a:gd name="connsiteX4" fmla="*/ 3398520 w 3398520"/>
              <a:gd name="connsiteY4" fmla="*/ 1577340 h 2103120"/>
              <a:gd name="connsiteX5" fmla="*/ 2049780 w 3398520"/>
              <a:gd name="connsiteY5" fmla="*/ 1577340 h 2103120"/>
              <a:gd name="connsiteX6" fmla="*/ 2049780 w 3398520"/>
              <a:gd name="connsiteY6" fmla="*/ 1173480 h 2103120"/>
              <a:gd name="connsiteX7" fmla="*/ 1668780 w 3398520"/>
              <a:gd name="connsiteY7" fmla="*/ 1173480 h 2103120"/>
              <a:gd name="connsiteX8" fmla="*/ 1675923 w 3398520"/>
              <a:gd name="connsiteY8" fmla="*/ 937736 h 2103120"/>
              <a:gd name="connsiteX9" fmla="*/ 1272540 w 3398520"/>
              <a:gd name="connsiteY9" fmla="*/ 940117 h 2103120"/>
              <a:gd name="connsiteX10" fmla="*/ 1272540 w 3398520"/>
              <a:gd name="connsiteY10" fmla="*/ 701040 h 2103120"/>
              <a:gd name="connsiteX11" fmla="*/ 883920 w 3398520"/>
              <a:gd name="connsiteY11" fmla="*/ 701040 h 2103120"/>
              <a:gd name="connsiteX12" fmla="*/ 883920 w 3398520"/>
              <a:gd name="connsiteY12" fmla="*/ 472440 h 2103120"/>
              <a:gd name="connsiteX13" fmla="*/ 419100 w 3398520"/>
              <a:gd name="connsiteY13" fmla="*/ 472440 h 2103120"/>
              <a:gd name="connsiteX14" fmla="*/ 419100 w 3398520"/>
              <a:gd name="connsiteY14" fmla="*/ 0 h 2103120"/>
              <a:gd name="connsiteX15" fmla="*/ 7620 w 3398520"/>
              <a:gd name="connsiteY15" fmla="*/ 0 h 2103120"/>
              <a:gd name="connsiteX16" fmla="*/ 0 w 3398520"/>
              <a:gd name="connsiteY16" fmla="*/ 1409700 h 2103120"/>
              <a:gd name="connsiteX0" fmla="*/ 0 w 3398520"/>
              <a:gd name="connsiteY0" fmla="*/ 1409700 h 2103120"/>
              <a:gd name="connsiteX1" fmla="*/ 1470660 w 3398520"/>
              <a:gd name="connsiteY1" fmla="*/ 1409700 h 2103120"/>
              <a:gd name="connsiteX2" fmla="*/ 1470660 w 3398520"/>
              <a:gd name="connsiteY2" fmla="*/ 2103120 h 2103120"/>
              <a:gd name="connsiteX3" fmla="*/ 3398520 w 3398520"/>
              <a:gd name="connsiteY3" fmla="*/ 2103120 h 2103120"/>
              <a:gd name="connsiteX4" fmla="*/ 3398520 w 3398520"/>
              <a:gd name="connsiteY4" fmla="*/ 1577340 h 2103120"/>
              <a:gd name="connsiteX5" fmla="*/ 2049780 w 3398520"/>
              <a:gd name="connsiteY5" fmla="*/ 1577340 h 2103120"/>
              <a:gd name="connsiteX6" fmla="*/ 2049780 w 3398520"/>
              <a:gd name="connsiteY6" fmla="*/ 1173480 h 2103120"/>
              <a:gd name="connsiteX7" fmla="*/ 1675924 w 3398520"/>
              <a:gd name="connsiteY7" fmla="*/ 1175861 h 2103120"/>
              <a:gd name="connsiteX8" fmla="*/ 1675923 w 3398520"/>
              <a:gd name="connsiteY8" fmla="*/ 937736 h 2103120"/>
              <a:gd name="connsiteX9" fmla="*/ 1272540 w 3398520"/>
              <a:gd name="connsiteY9" fmla="*/ 940117 h 2103120"/>
              <a:gd name="connsiteX10" fmla="*/ 1272540 w 3398520"/>
              <a:gd name="connsiteY10" fmla="*/ 701040 h 2103120"/>
              <a:gd name="connsiteX11" fmla="*/ 883920 w 3398520"/>
              <a:gd name="connsiteY11" fmla="*/ 701040 h 2103120"/>
              <a:gd name="connsiteX12" fmla="*/ 883920 w 3398520"/>
              <a:gd name="connsiteY12" fmla="*/ 472440 h 2103120"/>
              <a:gd name="connsiteX13" fmla="*/ 419100 w 3398520"/>
              <a:gd name="connsiteY13" fmla="*/ 472440 h 2103120"/>
              <a:gd name="connsiteX14" fmla="*/ 419100 w 3398520"/>
              <a:gd name="connsiteY14" fmla="*/ 0 h 2103120"/>
              <a:gd name="connsiteX15" fmla="*/ 7620 w 3398520"/>
              <a:gd name="connsiteY15" fmla="*/ 0 h 2103120"/>
              <a:gd name="connsiteX16" fmla="*/ 0 w 3398520"/>
              <a:gd name="connsiteY16" fmla="*/ 1409700 h 2103120"/>
              <a:gd name="connsiteX0" fmla="*/ 0 w 3398520"/>
              <a:gd name="connsiteY0" fmla="*/ 1409700 h 2103120"/>
              <a:gd name="connsiteX1" fmla="*/ 1470660 w 3398520"/>
              <a:gd name="connsiteY1" fmla="*/ 1409700 h 2103120"/>
              <a:gd name="connsiteX2" fmla="*/ 1470660 w 3398520"/>
              <a:gd name="connsiteY2" fmla="*/ 2103120 h 2103120"/>
              <a:gd name="connsiteX3" fmla="*/ 3398520 w 3398520"/>
              <a:gd name="connsiteY3" fmla="*/ 2103120 h 2103120"/>
              <a:gd name="connsiteX4" fmla="*/ 3398520 w 3398520"/>
              <a:gd name="connsiteY4" fmla="*/ 1577340 h 2103120"/>
              <a:gd name="connsiteX5" fmla="*/ 2049780 w 3398520"/>
              <a:gd name="connsiteY5" fmla="*/ 1577340 h 2103120"/>
              <a:gd name="connsiteX6" fmla="*/ 2056924 w 3398520"/>
              <a:gd name="connsiteY6" fmla="*/ 1173480 h 2103120"/>
              <a:gd name="connsiteX7" fmla="*/ 1675924 w 3398520"/>
              <a:gd name="connsiteY7" fmla="*/ 1175861 h 2103120"/>
              <a:gd name="connsiteX8" fmla="*/ 1675923 w 3398520"/>
              <a:gd name="connsiteY8" fmla="*/ 937736 h 2103120"/>
              <a:gd name="connsiteX9" fmla="*/ 1272540 w 3398520"/>
              <a:gd name="connsiteY9" fmla="*/ 940117 h 2103120"/>
              <a:gd name="connsiteX10" fmla="*/ 1272540 w 3398520"/>
              <a:gd name="connsiteY10" fmla="*/ 701040 h 2103120"/>
              <a:gd name="connsiteX11" fmla="*/ 883920 w 3398520"/>
              <a:gd name="connsiteY11" fmla="*/ 701040 h 2103120"/>
              <a:gd name="connsiteX12" fmla="*/ 883920 w 3398520"/>
              <a:gd name="connsiteY12" fmla="*/ 472440 h 2103120"/>
              <a:gd name="connsiteX13" fmla="*/ 419100 w 3398520"/>
              <a:gd name="connsiteY13" fmla="*/ 472440 h 2103120"/>
              <a:gd name="connsiteX14" fmla="*/ 419100 w 3398520"/>
              <a:gd name="connsiteY14" fmla="*/ 0 h 2103120"/>
              <a:gd name="connsiteX15" fmla="*/ 7620 w 3398520"/>
              <a:gd name="connsiteY15" fmla="*/ 0 h 2103120"/>
              <a:gd name="connsiteX16" fmla="*/ 0 w 3398520"/>
              <a:gd name="connsiteY16" fmla="*/ 1409700 h 2103120"/>
              <a:gd name="connsiteX0" fmla="*/ 0 w 3398520"/>
              <a:gd name="connsiteY0" fmla="*/ 1409700 h 2103120"/>
              <a:gd name="connsiteX1" fmla="*/ 1470660 w 3398520"/>
              <a:gd name="connsiteY1" fmla="*/ 1409700 h 2103120"/>
              <a:gd name="connsiteX2" fmla="*/ 1470660 w 3398520"/>
              <a:gd name="connsiteY2" fmla="*/ 2103120 h 2103120"/>
              <a:gd name="connsiteX3" fmla="*/ 3398520 w 3398520"/>
              <a:gd name="connsiteY3" fmla="*/ 2103120 h 2103120"/>
              <a:gd name="connsiteX4" fmla="*/ 3398520 w 3398520"/>
              <a:gd name="connsiteY4" fmla="*/ 1577340 h 2103120"/>
              <a:gd name="connsiteX5" fmla="*/ 2059305 w 3398520"/>
              <a:gd name="connsiteY5" fmla="*/ 1574959 h 2103120"/>
              <a:gd name="connsiteX6" fmla="*/ 2056924 w 3398520"/>
              <a:gd name="connsiteY6" fmla="*/ 1173480 h 2103120"/>
              <a:gd name="connsiteX7" fmla="*/ 1675924 w 3398520"/>
              <a:gd name="connsiteY7" fmla="*/ 1175861 h 2103120"/>
              <a:gd name="connsiteX8" fmla="*/ 1675923 w 3398520"/>
              <a:gd name="connsiteY8" fmla="*/ 937736 h 2103120"/>
              <a:gd name="connsiteX9" fmla="*/ 1272540 w 3398520"/>
              <a:gd name="connsiteY9" fmla="*/ 940117 h 2103120"/>
              <a:gd name="connsiteX10" fmla="*/ 1272540 w 3398520"/>
              <a:gd name="connsiteY10" fmla="*/ 701040 h 2103120"/>
              <a:gd name="connsiteX11" fmla="*/ 883920 w 3398520"/>
              <a:gd name="connsiteY11" fmla="*/ 701040 h 2103120"/>
              <a:gd name="connsiteX12" fmla="*/ 883920 w 3398520"/>
              <a:gd name="connsiteY12" fmla="*/ 472440 h 2103120"/>
              <a:gd name="connsiteX13" fmla="*/ 419100 w 3398520"/>
              <a:gd name="connsiteY13" fmla="*/ 472440 h 2103120"/>
              <a:gd name="connsiteX14" fmla="*/ 419100 w 3398520"/>
              <a:gd name="connsiteY14" fmla="*/ 0 h 2103120"/>
              <a:gd name="connsiteX15" fmla="*/ 7620 w 3398520"/>
              <a:gd name="connsiteY15" fmla="*/ 0 h 2103120"/>
              <a:gd name="connsiteX16" fmla="*/ 0 w 3398520"/>
              <a:gd name="connsiteY16" fmla="*/ 1409700 h 2103120"/>
              <a:gd name="connsiteX0" fmla="*/ 0 w 3398520"/>
              <a:gd name="connsiteY0" fmla="*/ 1409700 h 2103120"/>
              <a:gd name="connsiteX1" fmla="*/ 1449228 w 3398520"/>
              <a:gd name="connsiteY1" fmla="*/ 1409700 h 2103120"/>
              <a:gd name="connsiteX2" fmla="*/ 1470660 w 3398520"/>
              <a:gd name="connsiteY2" fmla="*/ 2103120 h 2103120"/>
              <a:gd name="connsiteX3" fmla="*/ 3398520 w 3398520"/>
              <a:gd name="connsiteY3" fmla="*/ 2103120 h 2103120"/>
              <a:gd name="connsiteX4" fmla="*/ 3398520 w 3398520"/>
              <a:gd name="connsiteY4" fmla="*/ 1577340 h 2103120"/>
              <a:gd name="connsiteX5" fmla="*/ 2059305 w 3398520"/>
              <a:gd name="connsiteY5" fmla="*/ 1574959 h 2103120"/>
              <a:gd name="connsiteX6" fmla="*/ 2056924 w 3398520"/>
              <a:gd name="connsiteY6" fmla="*/ 1173480 h 2103120"/>
              <a:gd name="connsiteX7" fmla="*/ 1675924 w 3398520"/>
              <a:gd name="connsiteY7" fmla="*/ 1175861 h 2103120"/>
              <a:gd name="connsiteX8" fmla="*/ 1675923 w 3398520"/>
              <a:gd name="connsiteY8" fmla="*/ 937736 h 2103120"/>
              <a:gd name="connsiteX9" fmla="*/ 1272540 w 3398520"/>
              <a:gd name="connsiteY9" fmla="*/ 940117 h 2103120"/>
              <a:gd name="connsiteX10" fmla="*/ 1272540 w 3398520"/>
              <a:gd name="connsiteY10" fmla="*/ 701040 h 2103120"/>
              <a:gd name="connsiteX11" fmla="*/ 883920 w 3398520"/>
              <a:gd name="connsiteY11" fmla="*/ 701040 h 2103120"/>
              <a:gd name="connsiteX12" fmla="*/ 883920 w 3398520"/>
              <a:gd name="connsiteY12" fmla="*/ 472440 h 2103120"/>
              <a:gd name="connsiteX13" fmla="*/ 419100 w 3398520"/>
              <a:gd name="connsiteY13" fmla="*/ 472440 h 2103120"/>
              <a:gd name="connsiteX14" fmla="*/ 419100 w 3398520"/>
              <a:gd name="connsiteY14" fmla="*/ 0 h 2103120"/>
              <a:gd name="connsiteX15" fmla="*/ 7620 w 3398520"/>
              <a:gd name="connsiteY15" fmla="*/ 0 h 2103120"/>
              <a:gd name="connsiteX16" fmla="*/ 0 w 3398520"/>
              <a:gd name="connsiteY16" fmla="*/ 1409700 h 2103120"/>
              <a:gd name="connsiteX0" fmla="*/ 0 w 3398520"/>
              <a:gd name="connsiteY0" fmla="*/ 1409700 h 2103120"/>
              <a:gd name="connsiteX1" fmla="*/ 1449228 w 3398520"/>
              <a:gd name="connsiteY1" fmla="*/ 1409700 h 2103120"/>
              <a:gd name="connsiteX2" fmla="*/ 1451610 w 3398520"/>
              <a:gd name="connsiteY2" fmla="*/ 2103120 h 2103120"/>
              <a:gd name="connsiteX3" fmla="*/ 3398520 w 3398520"/>
              <a:gd name="connsiteY3" fmla="*/ 2103120 h 2103120"/>
              <a:gd name="connsiteX4" fmla="*/ 3398520 w 3398520"/>
              <a:gd name="connsiteY4" fmla="*/ 1577340 h 2103120"/>
              <a:gd name="connsiteX5" fmla="*/ 2059305 w 3398520"/>
              <a:gd name="connsiteY5" fmla="*/ 1574959 h 2103120"/>
              <a:gd name="connsiteX6" fmla="*/ 2056924 w 3398520"/>
              <a:gd name="connsiteY6" fmla="*/ 1173480 h 2103120"/>
              <a:gd name="connsiteX7" fmla="*/ 1675924 w 3398520"/>
              <a:gd name="connsiteY7" fmla="*/ 1175861 h 2103120"/>
              <a:gd name="connsiteX8" fmla="*/ 1675923 w 3398520"/>
              <a:gd name="connsiteY8" fmla="*/ 937736 h 2103120"/>
              <a:gd name="connsiteX9" fmla="*/ 1272540 w 3398520"/>
              <a:gd name="connsiteY9" fmla="*/ 940117 h 2103120"/>
              <a:gd name="connsiteX10" fmla="*/ 1272540 w 3398520"/>
              <a:gd name="connsiteY10" fmla="*/ 701040 h 2103120"/>
              <a:gd name="connsiteX11" fmla="*/ 883920 w 3398520"/>
              <a:gd name="connsiteY11" fmla="*/ 701040 h 2103120"/>
              <a:gd name="connsiteX12" fmla="*/ 883920 w 3398520"/>
              <a:gd name="connsiteY12" fmla="*/ 472440 h 2103120"/>
              <a:gd name="connsiteX13" fmla="*/ 419100 w 3398520"/>
              <a:gd name="connsiteY13" fmla="*/ 472440 h 2103120"/>
              <a:gd name="connsiteX14" fmla="*/ 419100 w 3398520"/>
              <a:gd name="connsiteY14" fmla="*/ 0 h 2103120"/>
              <a:gd name="connsiteX15" fmla="*/ 7620 w 3398520"/>
              <a:gd name="connsiteY15" fmla="*/ 0 h 2103120"/>
              <a:gd name="connsiteX16" fmla="*/ 0 w 3398520"/>
              <a:gd name="connsiteY16" fmla="*/ 1409700 h 2103120"/>
              <a:gd name="connsiteX0" fmla="*/ 0 w 3398520"/>
              <a:gd name="connsiteY0" fmla="*/ 1409700 h 2103120"/>
              <a:gd name="connsiteX1" fmla="*/ 1449228 w 3398520"/>
              <a:gd name="connsiteY1" fmla="*/ 1409700 h 2103120"/>
              <a:gd name="connsiteX2" fmla="*/ 1451610 w 3398520"/>
              <a:gd name="connsiteY2" fmla="*/ 2103120 h 2103120"/>
              <a:gd name="connsiteX3" fmla="*/ 3398520 w 3398520"/>
              <a:gd name="connsiteY3" fmla="*/ 2103120 h 2103120"/>
              <a:gd name="connsiteX4" fmla="*/ 3398520 w 3398520"/>
              <a:gd name="connsiteY4" fmla="*/ 1577340 h 2103120"/>
              <a:gd name="connsiteX5" fmla="*/ 2059305 w 3398520"/>
              <a:gd name="connsiteY5" fmla="*/ 1574959 h 2103120"/>
              <a:gd name="connsiteX6" fmla="*/ 2056924 w 3398520"/>
              <a:gd name="connsiteY6" fmla="*/ 1173480 h 2103120"/>
              <a:gd name="connsiteX7" fmla="*/ 1675924 w 3398520"/>
              <a:gd name="connsiteY7" fmla="*/ 1175861 h 2103120"/>
              <a:gd name="connsiteX8" fmla="*/ 1675923 w 3398520"/>
              <a:gd name="connsiteY8" fmla="*/ 937736 h 2103120"/>
              <a:gd name="connsiteX9" fmla="*/ 1270159 w 3398520"/>
              <a:gd name="connsiteY9" fmla="*/ 937736 h 2103120"/>
              <a:gd name="connsiteX10" fmla="*/ 1272540 w 3398520"/>
              <a:gd name="connsiteY10" fmla="*/ 701040 h 2103120"/>
              <a:gd name="connsiteX11" fmla="*/ 883920 w 3398520"/>
              <a:gd name="connsiteY11" fmla="*/ 701040 h 2103120"/>
              <a:gd name="connsiteX12" fmla="*/ 883920 w 3398520"/>
              <a:gd name="connsiteY12" fmla="*/ 472440 h 2103120"/>
              <a:gd name="connsiteX13" fmla="*/ 419100 w 3398520"/>
              <a:gd name="connsiteY13" fmla="*/ 472440 h 2103120"/>
              <a:gd name="connsiteX14" fmla="*/ 419100 w 3398520"/>
              <a:gd name="connsiteY14" fmla="*/ 0 h 2103120"/>
              <a:gd name="connsiteX15" fmla="*/ 7620 w 3398520"/>
              <a:gd name="connsiteY15" fmla="*/ 0 h 2103120"/>
              <a:gd name="connsiteX16" fmla="*/ 0 w 3398520"/>
              <a:gd name="connsiteY16" fmla="*/ 1409700 h 2103120"/>
              <a:gd name="connsiteX0" fmla="*/ 0 w 3398520"/>
              <a:gd name="connsiteY0" fmla="*/ 1409700 h 2103120"/>
              <a:gd name="connsiteX1" fmla="*/ 1449228 w 3398520"/>
              <a:gd name="connsiteY1" fmla="*/ 1409700 h 2103120"/>
              <a:gd name="connsiteX2" fmla="*/ 1451610 w 3398520"/>
              <a:gd name="connsiteY2" fmla="*/ 2103120 h 2103120"/>
              <a:gd name="connsiteX3" fmla="*/ 3398520 w 3398520"/>
              <a:gd name="connsiteY3" fmla="*/ 2103120 h 2103120"/>
              <a:gd name="connsiteX4" fmla="*/ 3398520 w 3398520"/>
              <a:gd name="connsiteY4" fmla="*/ 1577340 h 2103120"/>
              <a:gd name="connsiteX5" fmla="*/ 2059305 w 3398520"/>
              <a:gd name="connsiteY5" fmla="*/ 1574959 h 2103120"/>
              <a:gd name="connsiteX6" fmla="*/ 2056924 w 3398520"/>
              <a:gd name="connsiteY6" fmla="*/ 1173480 h 2103120"/>
              <a:gd name="connsiteX7" fmla="*/ 1675924 w 3398520"/>
              <a:gd name="connsiteY7" fmla="*/ 1175861 h 2103120"/>
              <a:gd name="connsiteX8" fmla="*/ 1675923 w 3398520"/>
              <a:gd name="connsiteY8" fmla="*/ 937736 h 2103120"/>
              <a:gd name="connsiteX9" fmla="*/ 1270159 w 3398520"/>
              <a:gd name="connsiteY9" fmla="*/ 937736 h 2103120"/>
              <a:gd name="connsiteX10" fmla="*/ 1274921 w 3398520"/>
              <a:gd name="connsiteY10" fmla="*/ 698659 h 2103120"/>
              <a:gd name="connsiteX11" fmla="*/ 883920 w 3398520"/>
              <a:gd name="connsiteY11" fmla="*/ 701040 h 2103120"/>
              <a:gd name="connsiteX12" fmla="*/ 883920 w 3398520"/>
              <a:gd name="connsiteY12" fmla="*/ 472440 h 2103120"/>
              <a:gd name="connsiteX13" fmla="*/ 419100 w 3398520"/>
              <a:gd name="connsiteY13" fmla="*/ 472440 h 2103120"/>
              <a:gd name="connsiteX14" fmla="*/ 419100 w 3398520"/>
              <a:gd name="connsiteY14" fmla="*/ 0 h 2103120"/>
              <a:gd name="connsiteX15" fmla="*/ 7620 w 3398520"/>
              <a:gd name="connsiteY15" fmla="*/ 0 h 2103120"/>
              <a:gd name="connsiteX16" fmla="*/ 0 w 3398520"/>
              <a:gd name="connsiteY16" fmla="*/ 1409700 h 2103120"/>
              <a:gd name="connsiteX0" fmla="*/ 0 w 3398520"/>
              <a:gd name="connsiteY0" fmla="*/ 1409700 h 2103120"/>
              <a:gd name="connsiteX1" fmla="*/ 1449228 w 3398520"/>
              <a:gd name="connsiteY1" fmla="*/ 1409700 h 2103120"/>
              <a:gd name="connsiteX2" fmla="*/ 1451610 w 3398520"/>
              <a:gd name="connsiteY2" fmla="*/ 2103120 h 2103120"/>
              <a:gd name="connsiteX3" fmla="*/ 3398520 w 3398520"/>
              <a:gd name="connsiteY3" fmla="*/ 2103120 h 2103120"/>
              <a:gd name="connsiteX4" fmla="*/ 3398520 w 3398520"/>
              <a:gd name="connsiteY4" fmla="*/ 1577340 h 2103120"/>
              <a:gd name="connsiteX5" fmla="*/ 2059305 w 3398520"/>
              <a:gd name="connsiteY5" fmla="*/ 1574959 h 2103120"/>
              <a:gd name="connsiteX6" fmla="*/ 2056924 w 3398520"/>
              <a:gd name="connsiteY6" fmla="*/ 1173480 h 2103120"/>
              <a:gd name="connsiteX7" fmla="*/ 1675924 w 3398520"/>
              <a:gd name="connsiteY7" fmla="*/ 1175861 h 2103120"/>
              <a:gd name="connsiteX8" fmla="*/ 1675923 w 3398520"/>
              <a:gd name="connsiteY8" fmla="*/ 937736 h 2103120"/>
              <a:gd name="connsiteX9" fmla="*/ 1274921 w 3398520"/>
              <a:gd name="connsiteY9" fmla="*/ 937736 h 2103120"/>
              <a:gd name="connsiteX10" fmla="*/ 1274921 w 3398520"/>
              <a:gd name="connsiteY10" fmla="*/ 698659 h 2103120"/>
              <a:gd name="connsiteX11" fmla="*/ 883920 w 3398520"/>
              <a:gd name="connsiteY11" fmla="*/ 701040 h 2103120"/>
              <a:gd name="connsiteX12" fmla="*/ 883920 w 3398520"/>
              <a:gd name="connsiteY12" fmla="*/ 472440 h 2103120"/>
              <a:gd name="connsiteX13" fmla="*/ 419100 w 3398520"/>
              <a:gd name="connsiteY13" fmla="*/ 472440 h 2103120"/>
              <a:gd name="connsiteX14" fmla="*/ 419100 w 3398520"/>
              <a:gd name="connsiteY14" fmla="*/ 0 h 2103120"/>
              <a:gd name="connsiteX15" fmla="*/ 7620 w 3398520"/>
              <a:gd name="connsiteY15" fmla="*/ 0 h 2103120"/>
              <a:gd name="connsiteX16" fmla="*/ 0 w 3398520"/>
              <a:gd name="connsiteY16" fmla="*/ 1409700 h 2103120"/>
              <a:gd name="connsiteX0" fmla="*/ 0 w 3398520"/>
              <a:gd name="connsiteY0" fmla="*/ 1409700 h 2103120"/>
              <a:gd name="connsiteX1" fmla="*/ 1449228 w 3398520"/>
              <a:gd name="connsiteY1" fmla="*/ 1409700 h 2103120"/>
              <a:gd name="connsiteX2" fmla="*/ 1451610 w 3398520"/>
              <a:gd name="connsiteY2" fmla="*/ 2103120 h 2103120"/>
              <a:gd name="connsiteX3" fmla="*/ 3398520 w 3398520"/>
              <a:gd name="connsiteY3" fmla="*/ 2103120 h 2103120"/>
              <a:gd name="connsiteX4" fmla="*/ 3398520 w 3398520"/>
              <a:gd name="connsiteY4" fmla="*/ 1577340 h 2103120"/>
              <a:gd name="connsiteX5" fmla="*/ 2059305 w 3398520"/>
              <a:gd name="connsiteY5" fmla="*/ 1574959 h 2103120"/>
              <a:gd name="connsiteX6" fmla="*/ 2056924 w 3398520"/>
              <a:gd name="connsiteY6" fmla="*/ 1173480 h 2103120"/>
              <a:gd name="connsiteX7" fmla="*/ 1675924 w 3398520"/>
              <a:gd name="connsiteY7" fmla="*/ 1175861 h 2103120"/>
              <a:gd name="connsiteX8" fmla="*/ 1675923 w 3398520"/>
              <a:gd name="connsiteY8" fmla="*/ 937736 h 2103120"/>
              <a:gd name="connsiteX9" fmla="*/ 1274921 w 3398520"/>
              <a:gd name="connsiteY9" fmla="*/ 937736 h 2103120"/>
              <a:gd name="connsiteX10" fmla="*/ 1274921 w 3398520"/>
              <a:gd name="connsiteY10" fmla="*/ 698659 h 2103120"/>
              <a:gd name="connsiteX11" fmla="*/ 883920 w 3398520"/>
              <a:gd name="connsiteY11" fmla="*/ 696277 h 2103120"/>
              <a:gd name="connsiteX12" fmla="*/ 883920 w 3398520"/>
              <a:gd name="connsiteY12" fmla="*/ 472440 h 2103120"/>
              <a:gd name="connsiteX13" fmla="*/ 419100 w 3398520"/>
              <a:gd name="connsiteY13" fmla="*/ 472440 h 2103120"/>
              <a:gd name="connsiteX14" fmla="*/ 419100 w 3398520"/>
              <a:gd name="connsiteY14" fmla="*/ 0 h 2103120"/>
              <a:gd name="connsiteX15" fmla="*/ 7620 w 3398520"/>
              <a:gd name="connsiteY15" fmla="*/ 0 h 2103120"/>
              <a:gd name="connsiteX16" fmla="*/ 0 w 3398520"/>
              <a:gd name="connsiteY16" fmla="*/ 1409700 h 2103120"/>
              <a:gd name="connsiteX0" fmla="*/ 7129 w 3390900"/>
              <a:gd name="connsiteY0" fmla="*/ 1844777 h 2103120"/>
              <a:gd name="connsiteX1" fmla="*/ 1441608 w 3390900"/>
              <a:gd name="connsiteY1" fmla="*/ 1409700 h 2103120"/>
              <a:gd name="connsiteX2" fmla="*/ 1443990 w 3390900"/>
              <a:gd name="connsiteY2" fmla="*/ 2103120 h 2103120"/>
              <a:gd name="connsiteX3" fmla="*/ 3390900 w 3390900"/>
              <a:gd name="connsiteY3" fmla="*/ 2103120 h 2103120"/>
              <a:gd name="connsiteX4" fmla="*/ 3390900 w 3390900"/>
              <a:gd name="connsiteY4" fmla="*/ 1577340 h 2103120"/>
              <a:gd name="connsiteX5" fmla="*/ 2051685 w 3390900"/>
              <a:gd name="connsiteY5" fmla="*/ 1574959 h 2103120"/>
              <a:gd name="connsiteX6" fmla="*/ 2049304 w 3390900"/>
              <a:gd name="connsiteY6" fmla="*/ 1173480 h 2103120"/>
              <a:gd name="connsiteX7" fmla="*/ 1668304 w 3390900"/>
              <a:gd name="connsiteY7" fmla="*/ 1175861 h 2103120"/>
              <a:gd name="connsiteX8" fmla="*/ 1668303 w 3390900"/>
              <a:gd name="connsiteY8" fmla="*/ 937736 h 2103120"/>
              <a:gd name="connsiteX9" fmla="*/ 1267301 w 3390900"/>
              <a:gd name="connsiteY9" fmla="*/ 937736 h 2103120"/>
              <a:gd name="connsiteX10" fmla="*/ 1267301 w 3390900"/>
              <a:gd name="connsiteY10" fmla="*/ 698659 h 2103120"/>
              <a:gd name="connsiteX11" fmla="*/ 876300 w 3390900"/>
              <a:gd name="connsiteY11" fmla="*/ 696277 h 2103120"/>
              <a:gd name="connsiteX12" fmla="*/ 876300 w 3390900"/>
              <a:gd name="connsiteY12" fmla="*/ 472440 h 2103120"/>
              <a:gd name="connsiteX13" fmla="*/ 411480 w 3390900"/>
              <a:gd name="connsiteY13" fmla="*/ 472440 h 2103120"/>
              <a:gd name="connsiteX14" fmla="*/ 411480 w 3390900"/>
              <a:gd name="connsiteY14" fmla="*/ 0 h 2103120"/>
              <a:gd name="connsiteX15" fmla="*/ 0 w 3390900"/>
              <a:gd name="connsiteY15" fmla="*/ 0 h 2103120"/>
              <a:gd name="connsiteX16" fmla="*/ 7129 w 3390900"/>
              <a:gd name="connsiteY16" fmla="*/ 1844777 h 2103120"/>
              <a:gd name="connsiteX0" fmla="*/ 7129 w 3390900"/>
              <a:gd name="connsiteY0" fmla="*/ 1844777 h 2103120"/>
              <a:gd name="connsiteX1" fmla="*/ 1463731 w 3390900"/>
              <a:gd name="connsiteY1" fmla="*/ 1815280 h 2103120"/>
              <a:gd name="connsiteX2" fmla="*/ 1443990 w 3390900"/>
              <a:gd name="connsiteY2" fmla="*/ 2103120 h 2103120"/>
              <a:gd name="connsiteX3" fmla="*/ 3390900 w 3390900"/>
              <a:gd name="connsiteY3" fmla="*/ 2103120 h 2103120"/>
              <a:gd name="connsiteX4" fmla="*/ 3390900 w 3390900"/>
              <a:gd name="connsiteY4" fmla="*/ 1577340 h 2103120"/>
              <a:gd name="connsiteX5" fmla="*/ 2051685 w 3390900"/>
              <a:gd name="connsiteY5" fmla="*/ 1574959 h 2103120"/>
              <a:gd name="connsiteX6" fmla="*/ 2049304 w 3390900"/>
              <a:gd name="connsiteY6" fmla="*/ 1173480 h 2103120"/>
              <a:gd name="connsiteX7" fmla="*/ 1668304 w 3390900"/>
              <a:gd name="connsiteY7" fmla="*/ 1175861 h 2103120"/>
              <a:gd name="connsiteX8" fmla="*/ 1668303 w 3390900"/>
              <a:gd name="connsiteY8" fmla="*/ 937736 h 2103120"/>
              <a:gd name="connsiteX9" fmla="*/ 1267301 w 3390900"/>
              <a:gd name="connsiteY9" fmla="*/ 937736 h 2103120"/>
              <a:gd name="connsiteX10" fmla="*/ 1267301 w 3390900"/>
              <a:gd name="connsiteY10" fmla="*/ 698659 h 2103120"/>
              <a:gd name="connsiteX11" fmla="*/ 876300 w 3390900"/>
              <a:gd name="connsiteY11" fmla="*/ 696277 h 2103120"/>
              <a:gd name="connsiteX12" fmla="*/ 876300 w 3390900"/>
              <a:gd name="connsiteY12" fmla="*/ 472440 h 2103120"/>
              <a:gd name="connsiteX13" fmla="*/ 411480 w 3390900"/>
              <a:gd name="connsiteY13" fmla="*/ 472440 h 2103120"/>
              <a:gd name="connsiteX14" fmla="*/ 411480 w 3390900"/>
              <a:gd name="connsiteY14" fmla="*/ 0 h 2103120"/>
              <a:gd name="connsiteX15" fmla="*/ 0 w 3390900"/>
              <a:gd name="connsiteY15" fmla="*/ 0 h 2103120"/>
              <a:gd name="connsiteX16" fmla="*/ 7129 w 3390900"/>
              <a:gd name="connsiteY16" fmla="*/ 1844777 h 2103120"/>
              <a:gd name="connsiteX0" fmla="*/ 7129 w 3390900"/>
              <a:gd name="connsiteY0" fmla="*/ 1844777 h 2103120"/>
              <a:gd name="connsiteX1" fmla="*/ 1463731 w 3390900"/>
              <a:gd name="connsiteY1" fmla="*/ 1815280 h 2103120"/>
              <a:gd name="connsiteX2" fmla="*/ 1443990 w 3390900"/>
              <a:gd name="connsiteY2" fmla="*/ 2103120 h 2103120"/>
              <a:gd name="connsiteX3" fmla="*/ 3390900 w 3390900"/>
              <a:gd name="connsiteY3" fmla="*/ 2103120 h 2103120"/>
              <a:gd name="connsiteX4" fmla="*/ 3390900 w 3390900"/>
              <a:gd name="connsiteY4" fmla="*/ 1577340 h 2103120"/>
              <a:gd name="connsiteX5" fmla="*/ 2051685 w 3390900"/>
              <a:gd name="connsiteY5" fmla="*/ 1434849 h 2103120"/>
              <a:gd name="connsiteX6" fmla="*/ 2049304 w 3390900"/>
              <a:gd name="connsiteY6" fmla="*/ 1173480 h 2103120"/>
              <a:gd name="connsiteX7" fmla="*/ 1668304 w 3390900"/>
              <a:gd name="connsiteY7" fmla="*/ 1175861 h 2103120"/>
              <a:gd name="connsiteX8" fmla="*/ 1668303 w 3390900"/>
              <a:gd name="connsiteY8" fmla="*/ 937736 h 2103120"/>
              <a:gd name="connsiteX9" fmla="*/ 1267301 w 3390900"/>
              <a:gd name="connsiteY9" fmla="*/ 937736 h 2103120"/>
              <a:gd name="connsiteX10" fmla="*/ 1267301 w 3390900"/>
              <a:gd name="connsiteY10" fmla="*/ 698659 h 2103120"/>
              <a:gd name="connsiteX11" fmla="*/ 876300 w 3390900"/>
              <a:gd name="connsiteY11" fmla="*/ 696277 h 2103120"/>
              <a:gd name="connsiteX12" fmla="*/ 876300 w 3390900"/>
              <a:gd name="connsiteY12" fmla="*/ 472440 h 2103120"/>
              <a:gd name="connsiteX13" fmla="*/ 411480 w 3390900"/>
              <a:gd name="connsiteY13" fmla="*/ 472440 h 2103120"/>
              <a:gd name="connsiteX14" fmla="*/ 411480 w 3390900"/>
              <a:gd name="connsiteY14" fmla="*/ 0 h 2103120"/>
              <a:gd name="connsiteX15" fmla="*/ 0 w 3390900"/>
              <a:gd name="connsiteY15" fmla="*/ 0 h 2103120"/>
              <a:gd name="connsiteX16" fmla="*/ 7129 w 3390900"/>
              <a:gd name="connsiteY16" fmla="*/ 1844777 h 2103120"/>
              <a:gd name="connsiteX0" fmla="*/ 7129 w 3390900"/>
              <a:gd name="connsiteY0" fmla="*/ 1844777 h 2103120"/>
              <a:gd name="connsiteX1" fmla="*/ 1463731 w 3390900"/>
              <a:gd name="connsiteY1" fmla="*/ 1815280 h 2103120"/>
              <a:gd name="connsiteX2" fmla="*/ 1443990 w 3390900"/>
              <a:gd name="connsiteY2" fmla="*/ 2103120 h 2103120"/>
              <a:gd name="connsiteX3" fmla="*/ 3390900 w 3390900"/>
              <a:gd name="connsiteY3" fmla="*/ 2103120 h 2103120"/>
              <a:gd name="connsiteX4" fmla="*/ 3390900 w 3390900"/>
              <a:gd name="connsiteY4" fmla="*/ 1422482 h 2103120"/>
              <a:gd name="connsiteX5" fmla="*/ 2051685 w 3390900"/>
              <a:gd name="connsiteY5" fmla="*/ 1434849 h 2103120"/>
              <a:gd name="connsiteX6" fmla="*/ 2049304 w 3390900"/>
              <a:gd name="connsiteY6" fmla="*/ 1173480 h 2103120"/>
              <a:gd name="connsiteX7" fmla="*/ 1668304 w 3390900"/>
              <a:gd name="connsiteY7" fmla="*/ 1175861 h 2103120"/>
              <a:gd name="connsiteX8" fmla="*/ 1668303 w 3390900"/>
              <a:gd name="connsiteY8" fmla="*/ 937736 h 2103120"/>
              <a:gd name="connsiteX9" fmla="*/ 1267301 w 3390900"/>
              <a:gd name="connsiteY9" fmla="*/ 937736 h 2103120"/>
              <a:gd name="connsiteX10" fmla="*/ 1267301 w 3390900"/>
              <a:gd name="connsiteY10" fmla="*/ 698659 h 2103120"/>
              <a:gd name="connsiteX11" fmla="*/ 876300 w 3390900"/>
              <a:gd name="connsiteY11" fmla="*/ 696277 h 2103120"/>
              <a:gd name="connsiteX12" fmla="*/ 876300 w 3390900"/>
              <a:gd name="connsiteY12" fmla="*/ 472440 h 2103120"/>
              <a:gd name="connsiteX13" fmla="*/ 411480 w 3390900"/>
              <a:gd name="connsiteY13" fmla="*/ 472440 h 2103120"/>
              <a:gd name="connsiteX14" fmla="*/ 411480 w 3390900"/>
              <a:gd name="connsiteY14" fmla="*/ 0 h 2103120"/>
              <a:gd name="connsiteX15" fmla="*/ 0 w 3390900"/>
              <a:gd name="connsiteY15" fmla="*/ 0 h 2103120"/>
              <a:gd name="connsiteX16" fmla="*/ 7129 w 3390900"/>
              <a:gd name="connsiteY16" fmla="*/ 1844777 h 2103120"/>
              <a:gd name="connsiteX0" fmla="*/ 7129 w 3390900"/>
              <a:gd name="connsiteY0" fmla="*/ 1844777 h 2103120"/>
              <a:gd name="connsiteX1" fmla="*/ 1463731 w 3390900"/>
              <a:gd name="connsiteY1" fmla="*/ 1815280 h 2103120"/>
              <a:gd name="connsiteX2" fmla="*/ 1443990 w 3390900"/>
              <a:gd name="connsiteY2" fmla="*/ 2103120 h 2103120"/>
              <a:gd name="connsiteX3" fmla="*/ 3390900 w 3390900"/>
              <a:gd name="connsiteY3" fmla="*/ 2103120 h 2103120"/>
              <a:gd name="connsiteX4" fmla="*/ 3390900 w 3390900"/>
              <a:gd name="connsiteY4" fmla="*/ 1422482 h 2103120"/>
              <a:gd name="connsiteX5" fmla="*/ 2051685 w 3390900"/>
              <a:gd name="connsiteY5" fmla="*/ 1427475 h 2103120"/>
              <a:gd name="connsiteX6" fmla="*/ 2049304 w 3390900"/>
              <a:gd name="connsiteY6" fmla="*/ 1173480 h 2103120"/>
              <a:gd name="connsiteX7" fmla="*/ 1668304 w 3390900"/>
              <a:gd name="connsiteY7" fmla="*/ 1175861 h 2103120"/>
              <a:gd name="connsiteX8" fmla="*/ 1668303 w 3390900"/>
              <a:gd name="connsiteY8" fmla="*/ 937736 h 2103120"/>
              <a:gd name="connsiteX9" fmla="*/ 1267301 w 3390900"/>
              <a:gd name="connsiteY9" fmla="*/ 937736 h 2103120"/>
              <a:gd name="connsiteX10" fmla="*/ 1267301 w 3390900"/>
              <a:gd name="connsiteY10" fmla="*/ 698659 h 2103120"/>
              <a:gd name="connsiteX11" fmla="*/ 876300 w 3390900"/>
              <a:gd name="connsiteY11" fmla="*/ 696277 h 2103120"/>
              <a:gd name="connsiteX12" fmla="*/ 876300 w 3390900"/>
              <a:gd name="connsiteY12" fmla="*/ 472440 h 2103120"/>
              <a:gd name="connsiteX13" fmla="*/ 411480 w 3390900"/>
              <a:gd name="connsiteY13" fmla="*/ 472440 h 2103120"/>
              <a:gd name="connsiteX14" fmla="*/ 411480 w 3390900"/>
              <a:gd name="connsiteY14" fmla="*/ 0 h 2103120"/>
              <a:gd name="connsiteX15" fmla="*/ 0 w 3390900"/>
              <a:gd name="connsiteY15" fmla="*/ 0 h 2103120"/>
              <a:gd name="connsiteX16" fmla="*/ 7129 w 3390900"/>
              <a:gd name="connsiteY16" fmla="*/ 1844777 h 2103120"/>
              <a:gd name="connsiteX0" fmla="*/ 7129 w 3390900"/>
              <a:gd name="connsiteY0" fmla="*/ 1844777 h 2103120"/>
              <a:gd name="connsiteX1" fmla="*/ 1463731 w 3390900"/>
              <a:gd name="connsiteY1" fmla="*/ 1815280 h 2103120"/>
              <a:gd name="connsiteX2" fmla="*/ 1443990 w 3390900"/>
              <a:gd name="connsiteY2" fmla="*/ 2103120 h 2103120"/>
              <a:gd name="connsiteX3" fmla="*/ 3390900 w 3390900"/>
              <a:gd name="connsiteY3" fmla="*/ 2103120 h 2103120"/>
              <a:gd name="connsiteX4" fmla="*/ 3390900 w 3390900"/>
              <a:gd name="connsiteY4" fmla="*/ 1422482 h 2103120"/>
              <a:gd name="connsiteX5" fmla="*/ 2051685 w 3390900"/>
              <a:gd name="connsiteY5" fmla="*/ 1427475 h 2103120"/>
              <a:gd name="connsiteX6" fmla="*/ 2056678 w 3390900"/>
              <a:gd name="connsiteY6" fmla="*/ 1180854 h 2103120"/>
              <a:gd name="connsiteX7" fmla="*/ 1668304 w 3390900"/>
              <a:gd name="connsiteY7" fmla="*/ 1175861 h 2103120"/>
              <a:gd name="connsiteX8" fmla="*/ 1668303 w 3390900"/>
              <a:gd name="connsiteY8" fmla="*/ 937736 h 2103120"/>
              <a:gd name="connsiteX9" fmla="*/ 1267301 w 3390900"/>
              <a:gd name="connsiteY9" fmla="*/ 937736 h 2103120"/>
              <a:gd name="connsiteX10" fmla="*/ 1267301 w 3390900"/>
              <a:gd name="connsiteY10" fmla="*/ 698659 h 2103120"/>
              <a:gd name="connsiteX11" fmla="*/ 876300 w 3390900"/>
              <a:gd name="connsiteY11" fmla="*/ 696277 h 2103120"/>
              <a:gd name="connsiteX12" fmla="*/ 876300 w 3390900"/>
              <a:gd name="connsiteY12" fmla="*/ 472440 h 2103120"/>
              <a:gd name="connsiteX13" fmla="*/ 411480 w 3390900"/>
              <a:gd name="connsiteY13" fmla="*/ 472440 h 2103120"/>
              <a:gd name="connsiteX14" fmla="*/ 411480 w 3390900"/>
              <a:gd name="connsiteY14" fmla="*/ 0 h 2103120"/>
              <a:gd name="connsiteX15" fmla="*/ 0 w 3390900"/>
              <a:gd name="connsiteY15" fmla="*/ 0 h 2103120"/>
              <a:gd name="connsiteX16" fmla="*/ 7129 w 3390900"/>
              <a:gd name="connsiteY16" fmla="*/ 1844777 h 2103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390900" h="2103120">
                <a:moveTo>
                  <a:pt x="7129" y="1844777"/>
                </a:moveTo>
                <a:lnTo>
                  <a:pt x="1463731" y="1815280"/>
                </a:lnTo>
                <a:lnTo>
                  <a:pt x="1443990" y="2103120"/>
                </a:lnTo>
                <a:lnTo>
                  <a:pt x="3390900" y="2103120"/>
                </a:lnTo>
                <a:lnTo>
                  <a:pt x="3390900" y="1422482"/>
                </a:lnTo>
                <a:lnTo>
                  <a:pt x="2051685" y="1427475"/>
                </a:lnTo>
                <a:cubicBezTo>
                  <a:pt x="2050891" y="1293649"/>
                  <a:pt x="2057472" y="1314680"/>
                  <a:pt x="2056678" y="1180854"/>
                </a:cubicBezTo>
                <a:lnTo>
                  <a:pt x="1668304" y="1175861"/>
                </a:lnTo>
                <a:cubicBezTo>
                  <a:pt x="1668304" y="1096486"/>
                  <a:pt x="1668303" y="1017111"/>
                  <a:pt x="1668303" y="937736"/>
                </a:cubicBezTo>
                <a:lnTo>
                  <a:pt x="1267301" y="937736"/>
                </a:lnTo>
                <a:cubicBezTo>
                  <a:pt x="1268095" y="858837"/>
                  <a:pt x="1266507" y="777558"/>
                  <a:pt x="1267301" y="698659"/>
                </a:cubicBezTo>
                <a:lnTo>
                  <a:pt x="876300" y="696277"/>
                </a:lnTo>
                <a:lnTo>
                  <a:pt x="876300" y="472440"/>
                </a:lnTo>
                <a:lnTo>
                  <a:pt x="411480" y="472440"/>
                </a:lnTo>
                <a:lnTo>
                  <a:pt x="411480" y="0"/>
                </a:lnTo>
                <a:lnTo>
                  <a:pt x="0" y="0"/>
                </a:lnTo>
                <a:cubicBezTo>
                  <a:pt x="2376" y="614926"/>
                  <a:pt x="4753" y="1229851"/>
                  <a:pt x="7129" y="1844777"/>
                </a:cubicBezTo>
                <a:close/>
              </a:path>
            </a:pathLst>
          </a:cu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82C8DC5-E10F-4DB6-B1E1-C038B3D80E3F}"/>
              </a:ext>
            </a:extLst>
          </p:cNvPr>
          <p:cNvSpPr/>
          <p:nvPr/>
        </p:nvSpPr>
        <p:spPr>
          <a:xfrm>
            <a:off x="2276475" y="4877250"/>
            <a:ext cx="1998345" cy="4609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AD3CEE7-CFC0-4A12-A24C-1FDA6A21D2E2}"/>
              </a:ext>
            </a:extLst>
          </p:cNvPr>
          <p:cNvSpPr/>
          <p:nvPr/>
        </p:nvSpPr>
        <p:spPr>
          <a:xfrm>
            <a:off x="2947035" y="5643879"/>
            <a:ext cx="1678305" cy="1062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1949E24-4FF2-48C9-99D0-B456DE405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4" name="Rectangle 8"/>
          <p:cNvSpPr/>
          <p:nvPr/>
        </p:nvSpPr>
        <p:spPr>
          <a:xfrm>
            <a:off x="701040" y="1802949"/>
            <a:ext cx="7753199" cy="18389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1A05980-6448-4578-A0CD-441AF9802ABC}"/>
              </a:ext>
            </a:extLst>
          </p:cNvPr>
          <p:cNvSpPr/>
          <p:nvPr/>
        </p:nvSpPr>
        <p:spPr>
          <a:xfrm>
            <a:off x="696277" y="1545815"/>
            <a:ext cx="7753198" cy="257134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D879095-8B80-46E8-B303-EE5FE56A70E0}"/>
              </a:ext>
            </a:extLst>
          </p:cNvPr>
          <p:cNvSpPr/>
          <p:nvPr/>
        </p:nvSpPr>
        <p:spPr>
          <a:xfrm>
            <a:off x="1765935" y="3352925"/>
            <a:ext cx="3385185" cy="291644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5A2F4D2-E92F-4307-81F5-CFA65C2FF759}"/>
              </a:ext>
            </a:extLst>
          </p:cNvPr>
          <p:cNvCxnSpPr>
            <a:cxnSpLocks/>
          </p:cNvCxnSpPr>
          <p:nvPr/>
        </p:nvCxnSpPr>
        <p:spPr>
          <a:xfrm>
            <a:off x="5146510" y="1452716"/>
            <a:ext cx="0" cy="5357695"/>
          </a:xfrm>
          <a:prstGeom prst="line">
            <a:avLst/>
          </a:prstGeom>
          <a:ln w="28575">
            <a:solidFill>
              <a:srgbClr val="7030A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C11041F-2460-4E34-A4CE-9D7EDBD902F0}"/>
              </a:ext>
            </a:extLst>
          </p:cNvPr>
          <p:cNvGrpSpPr/>
          <p:nvPr/>
        </p:nvGrpSpPr>
        <p:grpSpPr>
          <a:xfrm>
            <a:off x="451417" y="4838234"/>
            <a:ext cx="778933" cy="1494367"/>
            <a:chOff x="6178463" y="3513667"/>
            <a:chExt cx="778933" cy="1494367"/>
          </a:xfrm>
        </p:grpSpPr>
        <p:sp>
          <p:nvSpPr>
            <p:cNvPr id="12" name="Isosceles Triangle 11">
              <a:extLst>
                <a:ext uri="{FF2B5EF4-FFF2-40B4-BE49-F238E27FC236}">
                  <a16:creationId xmlns:a16="http://schemas.microsoft.com/office/drawing/2014/main" id="{5A464427-3F78-4CF2-BED7-8F1D23ED3E09}"/>
                </a:ext>
              </a:extLst>
            </p:cNvPr>
            <p:cNvSpPr/>
            <p:nvPr/>
          </p:nvSpPr>
          <p:spPr>
            <a:xfrm>
              <a:off x="6178463" y="3848100"/>
              <a:ext cx="778933" cy="1159934"/>
            </a:xfrm>
            <a:prstGeom prst="triangl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A501E46F-3091-498D-A3E1-449BF046F41D}"/>
                </a:ext>
              </a:extLst>
            </p:cNvPr>
            <p:cNvSpPr/>
            <p:nvPr/>
          </p:nvSpPr>
          <p:spPr>
            <a:xfrm>
              <a:off x="6231467" y="3513667"/>
              <a:ext cx="668866" cy="66886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32855131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A80CF2C4-F1A6-43C7-B642-A4AB873796A0}"/>
              </a:ext>
            </a:extLst>
          </p:cNvPr>
          <p:cNvSpPr/>
          <p:nvPr/>
        </p:nvSpPr>
        <p:spPr>
          <a:xfrm>
            <a:off x="2665095" y="5422675"/>
            <a:ext cx="2981325" cy="106231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1A6E90C-34D0-4CD5-9C3D-765BC717A889}"/>
              </a:ext>
            </a:extLst>
          </p:cNvPr>
          <p:cNvSpPr/>
          <p:nvPr/>
        </p:nvSpPr>
        <p:spPr>
          <a:xfrm>
            <a:off x="4148137" y="5811967"/>
            <a:ext cx="3898583" cy="106231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4B968CF-AD38-4C8A-A410-91D86D9106B6}"/>
              </a:ext>
            </a:extLst>
          </p:cNvPr>
          <p:cNvSpPr/>
          <p:nvPr/>
        </p:nvSpPr>
        <p:spPr>
          <a:xfrm>
            <a:off x="4625340" y="6023458"/>
            <a:ext cx="3131820" cy="362102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12377BB-6BE9-475A-B62A-061CF905BD34}"/>
              </a:ext>
            </a:extLst>
          </p:cNvPr>
          <p:cNvSpPr/>
          <p:nvPr/>
        </p:nvSpPr>
        <p:spPr>
          <a:xfrm>
            <a:off x="5073015" y="6490820"/>
            <a:ext cx="1609725" cy="1081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FE02F4F-B9F4-4D6A-81D1-D03D7A3894AA}"/>
              </a:ext>
            </a:extLst>
          </p:cNvPr>
          <p:cNvSpPr/>
          <p:nvPr/>
        </p:nvSpPr>
        <p:spPr>
          <a:xfrm>
            <a:off x="6097428" y="6704180"/>
            <a:ext cx="2055972" cy="106231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1949E24-4FF2-48C9-99D0-B456DE405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F86F9EDD-0BBA-4470-9066-E86663C68140}"/>
              </a:ext>
            </a:extLst>
          </p:cNvPr>
          <p:cNvSpPr/>
          <p:nvPr/>
        </p:nvSpPr>
        <p:spPr>
          <a:xfrm>
            <a:off x="2171700" y="1539240"/>
            <a:ext cx="6278880" cy="2110740"/>
          </a:xfrm>
          <a:custGeom>
            <a:avLst/>
            <a:gdLst>
              <a:gd name="connsiteX0" fmla="*/ 0 w 6278880"/>
              <a:gd name="connsiteY0" fmla="*/ 0 h 2110740"/>
              <a:gd name="connsiteX1" fmla="*/ 0 w 6278880"/>
              <a:gd name="connsiteY1" fmla="*/ 487680 h 2110740"/>
              <a:gd name="connsiteX2" fmla="*/ 464820 w 6278880"/>
              <a:gd name="connsiteY2" fmla="*/ 487680 h 2110740"/>
              <a:gd name="connsiteX3" fmla="*/ 464820 w 6278880"/>
              <a:gd name="connsiteY3" fmla="*/ 708660 h 2110740"/>
              <a:gd name="connsiteX4" fmla="*/ 853440 w 6278880"/>
              <a:gd name="connsiteY4" fmla="*/ 708660 h 2110740"/>
              <a:gd name="connsiteX5" fmla="*/ 853440 w 6278880"/>
              <a:gd name="connsiteY5" fmla="*/ 944880 h 2110740"/>
              <a:gd name="connsiteX6" fmla="*/ 1257300 w 6278880"/>
              <a:gd name="connsiteY6" fmla="*/ 944880 h 2110740"/>
              <a:gd name="connsiteX7" fmla="*/ 1257300 w 6278880"/>
              <a:gd name="connsiteY7" fmla="*/ 1188720 h 2110740"/>
              <a:gd name="connsiteX8" fmla="*/ 1638300 w 6278880"/>
              <a:gd name="connsiteY8" fmla="*/ 1188720 h 2110740"/>
              <a:gd name="connsiteX9" fmla="*/ 1638300 w 6278880"/>
              <a:gd name="connsiteY9" fmla="*/ 1371600 h 2110740"/>
              <a:gd name="connsiteX10" fmla="*/ 1638300 w 6278880"/>
              <a:gd name="connsiteY10" fmla="*/ 1432560 h 2110740"/>
              <a:gd name="connsiteX11" fmla="*/ 2971800 w 6278880"/>
              <a:gd name="connsiteY11" fmla="*/ 1432560 h 2110740"/>
              <a:gd name="connsiteX12" fmla="*/ 2971800 w 6278880"/>
              <a:gd name="connsiteY12" fmla="*/ 2110740 h 2110740"/>
              <a:gd name="connsiteX13" fmla="*/ 6278880 w 6278880"/>
              <a:gd name="connsiteY13" fmla="*/ 2110740 h 2110740"/>
              <a:gd name="connsiteX14" fmla="*/ 6278880 w 6278880"/>
              <a:gd name="connsiteY14" fmla="*/ 7620 h 2110740"/>
              <a:gd name="connsiteX15" fmla="*/ 0 w 6278880"/>
              <a:gd name="connsiteY15" fmla="*/ 0 h 2110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6278880" h="2110740">
                <a:moveTo>
                  <a:pt x="0" y="0"/>
                </a:moveTo>
                <a:lnTo>
                  <a:pt x="0" y="487680"/>
                </a:lnTo>
                <a:lnTo>
                  <a:pt x="464820" y="487680"/>
                </a:lnTo>
                <a:lnTo>
                  <a:pt x="464820" y="708660"/>
                </a:lnTo>
                <a:lnTo>
                  <a:pt x="853440" y="708660"/>
                </a:lnTo>
                <a:lnTo>
                  <a:pt x="853440" y="944880"/>
                </a:lnTo>
                <a:lnTo>
                  <a:pt x="1257300" y="944880"/>
                </a:lnTo>
                <a:lnTo>
                  <a:pt x="1257300" y="1188720"/>
                </a:lnTo>
                <a:lnTo>
                  <a:pt x="1638300" y="1188720"/>
                </a:lnTo>
                <a:lnTo>
                  <a:pt x="1638300" y="1371600"/>
                </a:lnTo>
                <a:lnTo>
                  <a:pt x="1638300" y="1432560"/>
                </a:lnTo>
                <a:lnTo>
                  <a:pt x="2971800" y="1432560"/>
                </a:lnTo>
                <a:lnTo>
                  <a:pt x="2971800" y="2110740"/>
                </a:lnTo>
                <a:lnTo>
                  <a:pt x="6278880" y="2110740"/>
                </a:lnTo>
                <a:lnTo>
                  <a:pt x="6278880" y="762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8"/>
          <p:cNvSpPr/>
          <p:nvPr/>
        </p:nvSpPr>
        <p:spPr>
          <a:xfrm>
            <a:off x="701040" y="1802949"/>
            <a:ext cx="7753199" cy="18389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1A05980-6448-4578-A0CD-441AF9802ABC}"/>
              </a:ext>
            </a:extLst>
          </p:cNvPr>
          <p:cNvSpPr/>
          <p:nvPr/>
        </p:nvSpPr>
        <p:spPr>
          <a:xfrm>
            <a:off x="696277" y="1545815"/>
            <a:ext cx="7753198" cy="257134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5A2F4D2-E92F-4307-81F5-CFA65C2FF759}"/>
              </a:ext>
            </a:extLst>
          </p:cNvPr>
          <p:cNvCxnSpPr>
            <a:cxnSpLocks/>
          </p:cNvCxnSpPr>
          <p:nvPr/>
        </p:nvCxnSpPr>
        <p:spPr>
          <a:xfrm>
            <a:off x="5146510" y="1452716"/>
            <a:ext cx="0" cy="5357695"/>
          </a:xfrm>
          <a:prstGeom prst="line">
            <a:avLst/>
          </a:prstGeom>
          <a:ln w="28575">
            <a:solidFill>
              <a:srgbClr val="7030A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6F546AB5-804F-4E1E-BEB0-BC4CD50EE837}"/>
              </a:ext>
            </a:extLst>
          </p:cNvPr>
          <p:cNvGrpSpPr/>
          <p:nvPr/>
        </p:nvGrpSpPr>
        <p:grpSpPr>
          <a:xfrm>
            <a:off x="451417" y="4838234"/>
            <a:ext cx="778933" cy="1494367"/>
            <a:chOff x="6178463" y="3513667"/>
            <a:chExt cx="778933" cy="1494367"/>
          </a:xfrm>
        </p:grpSpPr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C724EC05-A35D-4219-A62C-74D0AF6F2D7F}"/>
                </a:ext>
              </a:extLst>
            </p:cNvPr>
            <p:cNvSpPr/>
            <p:nvPr/>
          </p:nvSpPr>
          <p:spPr>
            <a:xfrm>
              <a:off x="6178463" y="3848100"/>
              <a:ext cx="778933" cy="1159934"/>
            </a:xfrm>
            <a:prstGeom prst="triangl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793347EC-19F8-495C-9CFB-78BC7FA94F29}"/>
                </a:ext>
              </a:extLst>
            </p:cNvPr>
            <p:cNvSpPr/>
            <p:nvPr/>
          </p:nvSpPr>
          <p:spPr>
            <a:xfrm>
              <a:off x="6231467" y="3513667"/>
              <a:ext cx="668866" cy="66886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113761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1"/>
          <p:cNvSpPr/>
          <p:nvPr/>
        </p:nvSpPr>
        <p:spPr>
          <a:xfrm>
            <a:off x="4532965" y="1892445"/>
            <a:ext cx="375920" cy="345916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6 Conector recto de flecha"/>
          <p:cNvCxnSpPr/>
          <p:nvPr/>
        </p:nvCxnSpPr>
        <p:spPr>
          <a:xfrm flipV="1">
            <a:off x="1368425" y="3449320"/>
            <a:ext cx="7277100" cy="3637"/>
          </a:xfrm>
          <a:prstGeom prst="straightConnector1">
            <a:avLst/>
          </a:prstGeom>
          <a:noFill/>
          <a:ln w="22225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8" name="7 CuadroTexto"/>
          <p:cNvSpPr txBox="1"/>
          <p:nvPr/>
        </p:nvSpPr>
        <p:spPr>
          <a:xfrm>
            <a:off x="8465765" y="3437803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/>
              <a:t>time</a:t>
            </a:r>
          </a:p>
        </p:txBody>
      </p:sp>
      <p:sp>
        <p:nvSpPr>
          <p:cNvPr id="17" name="Rectangle 7"/>
          <p:cNvSpPr/>
          <p:nvPr/>
        </p:nvSpPr>
        <p:spPr>
          <a:xfrm>
            <a:off x="4532965" y="2238361"/>
            <a:ext cx="375920" cy="510778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7"/>
          <p:cNvSpPr/>
          <p:nvPr/>
        </p:nvSpPr>
        <p:spPr>
          <a:xfrm>
            <a:off x="2857500" y="2238361"/>
            <a:ext cx="2051385" cy="510778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6"/>
          <p:cNvSpPr/>
          <p:nvPr/>
        </p:nvSpPr>
        <p:spPr>
          <a:xfrm>
            <a:off x="2857500" y="2749139"/>
            <a:ext cx="4096365" cy="697468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7"/>
          <p:cNvSpPr/>
          <p:nvPr/>
        </p:nvSpPr>
        <p:spPr>
          <a:xfrm>
            <a:off x="1924665" y="2935829"/>
            <a:ext cx="932836" cy="510778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1"/>
          <p:cNvSpPr/>
          <p:nvPr/>
        </p:nvSpPr>
        <p:spPr>
          <a:xfrm>
            <a:off x="3930445" y="1892445"/>
            <a:ext cx="978440" cy="345916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1"/>
          <p:cNvSpPr/>
          <p:nvPr/>
        </p:nvSpPr>
        <p:spPr>
          <a:xfrm>
            <a:off x="4908884" y="2403461"/>
            <a:ext cx="1543535" cy="345916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7"/>
          <p:cNvSpPr/>
          <p:nvPr/>
        </p:nvSpPr>
        <p:spPr>
          <a:xfrm>
            <a:off x="2847969" y="2250266"/>
            <a:ext cx="596900" cy="486265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11"/>
          <p:cNvSpPr/>
          <p:nvPr/>
        </p:nvSpPr>
        <p:spPr>
          <a:xfrm>
            <a:off x="4159975" y="1909112"/>
            <a:ext cx="762071" cy="314803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5" name="64 Grupo"/>
          <p:cNvGrpSpPr/>
          <p:nvPr/>
        </p:nvGrpSpPr>
        <p:grpSpPr>
          <a:xfrm>
            <a:off x="1362710" y="3873263"/>
            <a:ext cx="7177793" cy="214399"/>
            <a:chOff x="1362710" y="4231403"/>
            <a:chExt cx="7177793" cy="214399"/>
          </a:xfrm>
        </p:grpSpPr>
        <p:cxnSp>
          <p:nvCxnSpPr>
            <p:cNvPr id="46" name="Straight Connector 4"/>
            <p:cNvCxnSpPr>
              <a:stCxn id="48" idx="6"/>
              <a:endCxn id="62" idx="6"/>
            </p:cNvCxnSpPr>
            <p:nvPr/>
          </p:nvCxnSpPr>
          <p:spPr>
            <a:xfrm flipV="1">
              <a:off x="1535238" y="4317667"/>
              <a:ext cx="7005265" cy="3437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Oval 9"/>
            <p:cNvSpPr/>
            <p:nvPr/>
          </p:nvSpPr>
          <p:spPr>
            <a:xfrm>
              <a:off x="1862143" y="4264669"/>
              <a:ext cx="172528" cy="17252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12"/>
            <p:cNvSpPr/>
            <p:nvPr/>
          </p:nvSpPr>
          <p:spPr>
            <a:xfrm>
              <a:off x="1362710" y="4265780"/>
              <a:ext cx="172528" cy="17252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33"/>
            <p:cNvSpPr/>
            <p:nvPr/>
          </p:nvSpPr>
          <p:spPr>
            <a:xfrm>
              <a:off x="2861009" y="4272163"/>
              <a:ext cx="172528" cy="17252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34"/>
            <p:cNvSpPr/>
            <p:nvPr/>
          </p:nvSpPr>
          <p:spPr>
            <a:xfrm>
              <a:off x="2361576" y="4273274"/>
              <a:ext cx="172528" cy="17252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35"/>
            <p:cNvSpPr/>
            <p:nvPr/>
          </p:nvSpPr>
          <p:spPr>
            <a:xfrm>
              <a:off x="3859875" y="4260701"/>
              <a:ext cx="172528" cy="17252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36"/>
            <p:cNvSpPr/>
            <p:nvPr/>
          </p:nvSpPr>
          <p:spPr>
            <a:xfrm>
              <a:off x="3360442" y="4261812"/>
              <a:ext cx="172528" cy="17252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37"/>
            <p:cNvSpPr/>
            <p:nvPr/>
          </p:nvSpPr>
          <p:spPr>
            <a:xfrm>
              <a:off x="4855958" y="4260701"/>
              <a:ext cx="172528" cy="17252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38"/>
            <p:cNvSpPr/>
            <p:nvPr/>
          </p:nvSpPr>
          <p:spPr>
            <a:xfrm>
              <a:off x="4356525" y="4260701"/>
              <a:ext cx="172528" cy="17252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39"/>
            <p:cNvSpPr/>
            <p:nvPr/>
          </p:nvSpPr>
          <p:spPr>
            <a:xfrm>
              <a:off x="5865244" y="4266566"/>
              <a:ext cx="172528" cy="17252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40"/>
            <p:cNvSpPr/>
            <p:nvPr/>
          </p:nvSpPr>
          <p:spPr>
            <a:xfrm>
              <a:off x="5365811" y="4267677"/>
              <a:ext cx="172528" cy="17252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41"/>
            <p:cNvSpPr/>
            <p:nvPr/>
          </p:nvSpPr>
          <p:spPr>
            <a:xfrm>
              <a:off x="6864110" y="4255104"/>
              <a:ext cx="172528" cy="17252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42"/>
            <p:cNvSpPr/>
            <p:nvPr/>
          </p:nvSpPr>
          <p:spPr>
            <a:xfrm>
              <a:off x="6364677" y="4256215"/>
              <a:ext cx="172528" cy="17252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9 Grupo"/>
            <p:cNvGrpSpPr/>
            <p:nvPr/>
          </p:nvGrpSpPr>
          <p:grpSpPr>
            <a:xfrm>
              <a:off x="7366326" y="4231403"/>
              <a:ext cx="1174177" cy="183705"/>
              <a:chOff x="7177037" y="4435736"/>
              <a:chExt cx="1174177" cy="183705"/>
            </a:xfrm>
          </p:grpSpPr>
          <p:sp>
            <p:nvSpPr>
              <p:cNvPr id="60" name="Oval 41"/>
              <p:cNvSpPr/>
              <p:nvPr/>
            </p:nvSpPr>
            <p:spPr>
              <a:xfrm>
                <a:off x="7676470" y="4445802"/>
                <a:ext cx="172528" cy="172528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42"/>
              <p:cNvSpPr/>
              <p:nvPr/>
            </p:nvSpPr>
            <p:spPr>
              <a:xfrm>
                <a:off x="7177037" y="4446913"/>
                <a:ext cx="172528" cy="172528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43"/>
              <p:cNvSpPr/>
              <p:nvPr/>
            </p:nvSpPr>
            <p:spPr>
              <a:xfrm>
                <a:off x="8178686" y="4435736"/>
                <a:ext cx="172528" cy="172528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2" name="11 Forma libre"/>
          <p:cNvSpPr/>
          <p:nvPr/>
        </p:nvSpPr>
        <p:spPr>
          <a:xfrm>
            <a:off x="1384300" y="1309370"/>
            <a:ext cx="7080250" cy="2139950"/>
          </a:xfrm>
          <a:custGeom>
            <a:avLst/>
            <a:gdLst>
              <a:gd name="connsiteX0" fmla="*/ 0 w 7086600"/>
              <a:gd name="connsiteY0" fmla="*/ 2139950 h 2152650"/>
              <a:gd name="connsiteX1" fmla="*/ 0 w 7086600"/>
              <a:gd name="connsiteY1" fmla="*/ 1244600 h 2152650"/>
              <a:gd name="connsiteX2" fmla="*/ 1041400 w 7086600"/>
              <a:gd name="connsiteY2" fmla="*/ 1244600 h 2152650"/>
              <a:gd name="connsiteX3" fmla="*/ 1041400 w 7086600"/>
              <a:gd name="connsiteY3" fmla="*/ 146050 h 2152650"/>
              <a:gd name="connsiteX4" fmla="*/ 1993900 w 7086600"/>
              <a:gd name="connsiteY4" fmla="*/ 146050 h 2152650"/>
              <a:gd name="connsiteX5" fmla="*/ 1993900 w 7086600"/>
              <a:gd name="connsiteY5" fmla="*/ 622300 h 2152650"/>
              <a:gd name="connsiteX6" fmla="*/ 2533650 w 7086600"/>
              <a:gd name="connsiteY6" fmla="*/ 622300 h 2152650"/>
              <a:gd name="connsiteX7" fmla="*/ 2533650 w 7086600"/>
              <a:gd name="connsiteY7" fmla="*/ 0 h 2152650"/>
              <a:gd name="connsiteX8" fmla="*/ 4584700 w 7086600"/>
              <a:gd name="connsiteY8" fmla="*/ 0 h 2152650"/>
              <a:gd name="connsiteX9" fmla="*/ 4584700 w 7086600"/>
              <a:gd name="connsiteY9" fmla="*/ 876300 h 2152650"/>
              <a:gd name="connsiteX10" fmla="*/ 5530850 w 7086600"/>
              <a:gd name="connsiteY10" fmla="*/ 876300 h 2152650"/>
              <a:gd name="connsiteX11" fmla="*/ 5530850 w 7086600"/>
              <a:gd name="connsiteY11" fmla="*/ 387350 h 2152650"/>
              <a:gd name="connsiteX12" fmla="*/ 6502400 w 7086600"/>
              <a:gd name="connsiteY12" fmla="*/ 387350 h 2152650"/>
              <a:gd name="connsiteX13" fmla="*/ 6502400 w 7086600"/>
              <a:gd name="connsiteY13" fmla="*/ 984250 h 2152650"/>
              <a:gd name="connsiteX14" fmla="*/ 7080250 w 7086600"/>
              <a:gd name="connsiteY14" fmla="*/ 984250 h 2152650"/>
              <a:gd name="connsiteX15" fmla="*/ 7080250 w 7086600"/>
              <a:gd name="connsiteY15" fmla="*/ 2152650 h 2152650"/>
              <a:gd name="connsiteX16" fmla="*/ 7086600 w 7086600"/>
              <a:gd name="connsiteY16" fmla="*/ 2152650 h 2152650"/>
              <a:gd name="connsiteX0" fmla="*/ 0 w 7080250"/>
              <a:gd name="connsiteY0" fmla="*/ 2139950 h 2152650"/>
              <a:gd name="connsiteX1" fmla="*/ 0 w 7080250"/>
              <a:gd name="connsiteY1" fmla="*/ 1244600 h 2152650"/>
              <a:gd name="connsiteX2" fmla="*/ 1041400 w 7080250"/>
              <a:gd name="connsiteY2" fmla="*/ 1244600 h 2152650"/>
              <a:gd name="connsiteX3" fmla="*/ 1041400 w 7080250"/>
              <a:gd name="connsiteY3" fmla="*/ 146050 h 2152650"/>
              <a:gd name="connsiteX4" fmla="*/ 1993900 w 7080250"/>
              <a:gd name="connsiteY4" fmla="*/ 146050 h 2152650"/>
              <a:gd name="connsiteX5" fmla="*/ 1993900 w 7080250"/>
              <a:gd name="connsiteY5" fmla="*/ 622300 h 2152650"/>
              <a:gd name="connsiteX6" fmla="*/ 2533650 w 7080250"/>
              <a:gd name="connsiteY6" fmla="*/ 622300 h 2152650"/>
              <a:gd name="connsiteX7" fmla="*/ 2533650 w 7080250"/>
              <a:gd name="connsiteY7" fmla="*/ 0 h 2152650"/>
              <a:gd name="connsiteX8" fmla="*/ 4584700 w 7080250"/>
              <a:gd name="connsiteY8" fmla="*/ 0 h 2152650"/>
              <a:gd name="connsiteX9" fmla="*/ 4584700 w 7080250"/>
              <a:gd name="connsiteY9" fmla="*/ 876300 h 2152650"/>
              <a:gd name="connsiteX10" fmla="*/ 5530850 w 7080250"/>
              <a:gd name="connsiteY10" fmla="*/ 876300 h 2152650"/>
              <a:gd name="connsiteX11" fmla="*/ 5530850 w 7080250"/>
              <a:gd name="connsiteY11" fmla="*/ 387350 h 2152650"/>
              <a:gd name="connsiteX12" fmla="*/ 6502400 w 7080250"/>
              <a:gd name="connsiteY12" fmla="*/ 387350 h 2152650"/>
              <a:gd name="connsiteX13" fmla="*/ 6502400 w 7080250"/>
              <a:gd name="connsiteY13" fmla="*/ 984250 h 2152650"/>
              <a:gd name="connsiteX14" fmla="*/ 7080250 w 7080250"/>
              <a:gd name="connsiteY14" fmla="*/ 984250 h 2152650"/>
              <a:gd name="connsiteX15" fmla="*/ 7080250 w 7080250"/>
              <a:gd name="connsiteY15" fmla="*/ 2152650 h 2152650"/>
              <a:gd name="connsiteX16" fmla="*/ 7080250 w 7080250"/>
              <a:gd name="connsiteY16" fmla="*/ 2136775 h 2152650"/>
              <a:gd name="connsiteX0" fmla="*/ 0 w 7080250"/>
              <a:gd name="connsiteY0" fmla="*/ 2139950 h 2139950"/>
              <a:gd name="connsiteX1" fmla="*/ 0 w 7080250"/>
              <a:gd name="connsiteY1" fmla="*/ 1244600 h 2139950"/>
              <a:gd name="connsiteX2" fmla="*/ 1041400 w 7080250"/>
              <a:gd name="connsiteY2" fmla="*/ 1244600 h 2139950"/>
              <a:gd name="connsiteX3" fmla="*/ 1041400 w 7080250"/>
              <a:gd name="connsiteY3" fmla="*/ 146050 h 2139950"/>
              <a:gd name="connsiteX4" fmla="*/ 1993900 w 7080250"/>
              <a:gd name="connsiteY4" fmla="*/ 146050 h 2139950"/>
              <a:gd name="connsiteX5" fmla="*/ 1993900 w 7080250"/>
              <a:gd name="connsiteY5" fmla="*/ 622300 h 2139950"/>
              <a:gd name="connsiteX6" fmla="*/ 2533650 w 7080250"/>
              <a:gd name="connsiteY6" fmla="*/ 622300 h 2139950"/>
              <a:gd name="connsiteX7" fmla="*/ 2533650 w 7080250"/>
              <a:gd name="connsiteY7" fmla="*/ 0 h 2139950"/>
              <a:gd name="connsiteX8" fmla="*/ 4584700 w 7080250"/>
              <a:gd name="connsiteY8" fmla="*/ 0 h 2139950"/>
              <a:gd name="connsiteX9" fmla="*/ 4584700 w 7080250"/>
              <a:gd name="connsiteY9" fmla="*/ 876300 h 2139950"/>
              <a:gd name="connsiteX10" fmla="*/ 5530850 w 7080250"/>
              <a:gd name="connsiteY10" fmla="*/ 876300 h 2139950"/>
              <a:gd name="connsiteX11" fmla="*/ 5530850 w 7080250"/>
              <a:gd name="connsiteY11" fmla="*/ 387350 h 2139950"/>
              <a:gd name="connsiteX12" fmla="*/ 6502400 w 7080250"/>
              <a:gd name="connsiteY12" fmla="*/ 387350 h 2139950"/>
              <a:gd name="connsiteX13" fmla="*/ 6502400 w 7080250"/>
              <a:gd name="connsiteY13" fmla="*/ 984250 h 2139950"/>
              <a:gd name="connsiteX14" fmla="*/ 7080250 w 7080250"/>
              <a:gd name="connsiteY14" fmla="*/ 984250 h 2139950"/>
              <a:gd name="connsiteX15" fmla="*/ 7080250 w 7080250"/>
              <a:gd name="connsiteY15" fmla="*/ 2136775 h 2139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7080250" h="2139950">
                <a:moveTo>
                  <a:pt x="0" y="2139950"/>
                </a:moveTo>
                <a:lnTo>
                  <a:pt x="0" y="1244600"/>
                </a:lnTo>
                <a:lnTo>
                  <a:pt x="1041400" y="1244600"/>
                </a:lnTo>
                <a:lnTo>
                  <a:pt x="1041400" y="146050"/>
                </a:lnTo>
                <a:lnTo>
                  <a:pt x="1993900" y="146050"/>
                </a:lnTo>
                <a:lnTo>
                  <a:pt x="1993900" y="622300"/>
                </a:lnTo>
                <a:lnTo>
                  <a:pt x="2533650" y="622300"/>
                </a:lnTo>
                <a:lnTo>
                  <a:pt x="2533650" y="0"/>
                </a:lnTo>
                <a:lnTo>
                  <a:pt x="4584700" y="0"/>
                </a:lnTo>
                <a:lnTo>
                  <a:pt x="4584700" y="876300"/>
                </a:lnTo>
                <a:lnTo>
                  <a:pt x="5530850" y="876300"/>
                </a:lnTo>
                <a:lnTo>
                  <a:pt x="5530850" y="387350"/>
                </a:lnTo>
                <a:lnTo>
                  <a:pt x="6502400" y="387350"/>
                </a:lnTo>
                <a:lnTo>
                  <a:pt x="6502400" y="984250"/>
                </a:lnTo>
                <a:lnTo>
                  <a:pt x="7080250" y="984250"/>
                </a:lnTo>
                <a:lnTo>
                  <a:pt x="7080250" y="2136775"/>
                </a:lnTo>
              </a:path>
            </a:pathLst>
          </a:custGeom>
          <a:noFill/>
          <a:ln w="952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FE2E77-2E71-4291-80B8-B835699CA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Unsplittable</a:t>
            </a:r>
            <a:r>
              <a:rPr lang="en-US" dirty="0"/>
              <a:t> Flow on a Path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26F5955-20BC-4320-B7AB-D88E891BA2DE}"/>
                  </a:ext>
                </a:extLst>
              </p:cNvPr>
              <p:cNvSpPr txBox="1"/>
              <p:nvPr/>
            </p:nvSpPr>
            <p:spPr>
              <a:xfrm>
                <a:off x="1760736" y="4024232"/>
                <a:ext cx="38576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26F5955-20BC-4320-B7AB-D88E891BA2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0736" y="4024232"/>
                <a:ext cx="385762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E3CB5382-9084-4E8E-B697-4C24B3DE810A}"/>
                  </a:ext>
                </a:extLst>
              </p:cNvPr>
              <p:cNvSpPr txBox="1"/>
              <p:nvPr/>
            </p:nvSpPr>
            <p:spPr>
              <a:xfrm>
                <a:off x="4785324" y="4045005"/>
                <a:ext cx="38576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E3CB5382-9084-4E8E-B697-4C24B3DE81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5324" y="4045005"/>
                <a:ext cx="385762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B475E58A-6821-4155-963C-E3AD8DE035B7}"/>
                  </a:ext>
                </a:extLst>
              </p:cNvPr>
              <p:cNvSpPr txBox="1"/>
              <p:nvPr/>
            </p:nvSpPr>
            <p:spPr>
              <a:xfrm>
                <a:off x="2754392" y="4024684"/>
                <a:ext cx="38576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B475E58A-6821-4155-963C-E3AD8DE035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4392" y="4024684"/>
                <a:ext cx="385762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AA222A60-9092-4622-BCBE-0B5043C00152}"/>
                  </a:ext>
                </a:extLst>
              </p:cNvPr>
              <p:cNvSpPr txBox="1"/>
              <p:nvPr/>
            </p:nvSpPr>
            <p:spPr>
              <a:xfrm>
                <a:off x="6782117" y="4024232"/>
                <a:ext cx="38576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AA222A60-9092-4622-BCBE-0B5043C001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2117" y="4024232"/>
                <a:ext cx="385762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9E239D75-AC3F-4EE0-85CB-B267A64032A5}"/>
                  </a:ext>
                </a:extLst>
              </p:cNvPr>
              <p:cNvSpPr txBox="1"/>
              <p:nvPr/>
            </p:nvSpPr>
            <p:spPr>
              <a:xfrm>
                <a:off x="3769858" y="4024232"/>
                <a:ext cx="38576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9E239D75-AC3F-4EE0-85CB-B267A64032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9858" y="4024232"/>
                <a:ext cx="385762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FF6267B9-AA69-4B50-A562-526D3374C740}"/>
                  </a:ext>
                </a:extLst>
              </p:cNvPr>
              <p:cNvSpPr txBox="1"/>
              <p:nvPr/>
            </p:nvSpPr>
            <p:spPr>
              <a:xfrm>
                <a:off x="6272264" y="4024232"/>
                <a:ext cx="38576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FFC000"/>
                  </a:solidFill>
                </a:endParaRPr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FF6267B9-AA69-4B50-A562-526D3374C7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2264" y="4024232"/>
                <a:ext cx="385762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38175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9" grpId="0"/>
      <p:bldP spid="40" grpId="0"/>
      <p:bldP spid="41" grpId="0"/>
      <p:bldP spid="42" grpId="0"/>
      <p:bldP spid="43" grpId="0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A80CF2C4-F1A6-43C7-B642-A4AB873796A0}"/>
              </a:ext>
            </a:extLst>
          </p:cNvPr>
          <p:cNvSpPr/>
          <p:nvPr/>
        </p:nvSpPr>
        <p:spPr>
          <a:xfrm>
            <a:off x="2665095" y="5850378"/>
            <a:ext cx="2981325" cy="106231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1A6E90C-34D0-4CD5-9C3D-765BC717A889}"/>
              </a:ext>
            </a:extLst>
          </p:cNvPr>
          <p:cNvSpPr/>
          <p:nvPr/>
        </p:nvSpPr>
        <p:spPr>
          <a:xfrm>
            <a:off x="4148137" y="4735334"/>
            <a:ext cx="3898583" cy="106231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4B968CF-AD38-4C8A-A410-91D86D9106B6}"/>
              </a:ext>
            </a:extLst>
          </p:cNvPr>
          <p:cNvSpPr/>
          <p:nvPr/>
        </p:nvSpPr>
        <p:spPr>
          <a:xfrm>
            <a:off x="4625340" y="4939451"/>
            <a:ext cx="3131820" cy="362102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12377BB-6BE9-475A-B62A-061CF905BD34}"/>
              </a:ext>
            </a:extLst>
          </p:cNvPr>
          <p:cNvSpPr/>
          <p:nvPr/>
        </p:nvSpPr>
        <p:spPr>
          <a:xfrm>
            <a:off x="5073015" y="5554297"/>
            <a:ext cx="1609725" cy="1081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FE02F4F-B9F4-4D6A-81D1-D03D7A3894AA}"/>
              </a:ext>
            </a:extLst>
          </p:cNvPr>
          <p:cNvSpPr/>
          <p:nvPr/>
        </p:nvSpPr>
        <p:spPr>
          <a:xfrm>
            <a:off x="6097428" y="6224858"/>
            <a:ext cx="2055972" cy="106231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1949E24-4FF2-48C9-99D0-B456DE405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F86F9EDD-0BBA-4470-9066-E86663C68140}"/>
              </a:ext>
            </a:extLst>
          </p:cNvPr>
          <p:cNvSpPr/>
          <p:nvPr/>
        </p:nvSpPr>
        <p:spPr>
          <a:xfrm>
            <a:off x="2171700" y="1539240"/>
            <a:ext cx="6278880" cy="2110740"/>
          </a:xfrm>
          <a:custGeom>
            <a:avLst/>
            <a:gdLst>
              <a:gd name="connsiteX0" fmla="*/ 0 w 6278880"/>
              <a:gd name="connsiteY0" fmla="*/ 0 h 2110740"/>
              <a:gd name="connsiteX1" fmla="*/ 0 w 6278880"/>
              <a:gd name="connsiteY1" fmla="*/ 487680 h 2110740"/>
              <a:gd name="connsiteX2" fmla="*/ 464820 w 6278880"/>
              <a:gd name="connsiteY2" fmla="*/ 487680 h 2110740"/>
              <a:gd name="connsiteX3" fmla="*/ 464820 w 6278880"/>
              <a:gd name="connsiteY3" fmla="*/ 708660 h 2110740"/>
              <a:gd name="connsiteX4" fmla="*/ 853440 w 6278880"/>
              <a:gd name="connsiteY4" fmla="*/ 708660 h 2110740"/>
              <a:gd name="connsiteX5" fmla="*/ 853440 w 6278880"/>
              <a:gd name="connsiteY5" fmla="*/ 944880 h 2110740"/>
              <a:gd name="connsiteX6" fmla="*/ 1257300 w 6278880"/>
              <a:gd name="connsiteY6" fmla="*/ 944880 h 2110740"/>
              <a:gd name="connsiteX7" fmla="*/ 1257300 w 6278880"/>
              <a:gd name="connsiteY7" fmla="*/ 1188720 h 2110740"/>
              <a:gd name="connsiteX8" fmla="*/ 1638300 w 6278880"/>
              <a:gd name="connsiteY8" fmla="*/ 1188720 h 2110740"/>
              <a:gd name="connsiteX9" fmla="*/ 1638300 w 6278880"/>
              <a:gd name="connsiteY9" fmla="*/ 1371600 h 2110740"/>
              <a:gd name="connsiteX10" fmla="*/ 1638300 w 6278880"/>
              <a:gd name="connsiteY10" fmla="*/ 1432560 h 2110740"/>
              <a:gd name="connsiteX11" fmla="*/ 2971800 w 6278880"/>
              <a:gd name="connsiteY11" fmla="*/ 1432560 h 2110740"/>
              <a:gd name="connsiteX12" fmla="*/ 2971800 w 6278880"/>
              <a:gd name="connsiteY12" fmla="*/ 2110740 h 2110740"/>
              <a:gd name="connsiteX13" fmla="*/ 6278880 w 6278880"/>
              <a:gd name="connsiteY13" fmla="*/ 2110740 h 2110740"/>
              <a:gd name="connsiteX14" fmla="*/ 6278880 w 6278880"/>
              <a:gd name="connsiteY14" fmla="*/ 7620 h 2110740"/>
              <a:gd name="connsiteX15" fmla="*/ 0 w 6278880"/>
              <a:gd name="connsiteY15" fmla="*/ 0 h 2110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6278880" h="2110740">
                <a:moveTo>
                  <a:pt x="0" y="0"/>
                </a:moveTo>
                <a:lnTo>
                  <a:pt x="0" y="487680"/>
                </a:lnTo>
                <a:lnTo>
                  <a:pt x="464820" y="487680"/>
                </a:lnTo>
                <a:lnTo>
                  <a:pt x="464820" y="708660"/>
                </a:lnTo>
                <a:lnTo>
                  <a:pt x="853440" y="708660"/>
                </a:lnTo>
                <a:lnTo>
                  <a:pt x="853440" y="944880"/>
                </a:lnTo>
                <a:lnTo>
                  <a:pt x="1257300" y="944880"/>
                </a:lnTo>
                <a:lnTo>
                  <a:pt x="1257300" y="1188720"/>
                </a:lnTo>
                <a:lnTo>
                  <a:pt x="1638300" y="1188720"/>
                </a:lnTo>
                <a:lnTo>
                  <a:pt x="1638300" y="1371600"/>
                </a:lnTo>
                <a:lnTo>
                  <a:pt x="1638300" y="1432560"/>
                </a:lnTo>
                <a:lnTo>
                  <a:pt x="2971800" y="1432560"/>
                </a:lnTo>
                <a:lnTo>
                  <a:pt x="2971800" y="2110740"/>
                </a:lnTo>
                <a:lnTo>
                  <a:pt x="6278880" y="2110740"/>
                </a:lnTo>
                <a:lnTo>
                  <a:pt x="6278880" y="762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8"/>
          <p:cNvSpPr/>
          <p:nvPr/>
        </p:nvSpPr>
        <p:spPr>
          <a:xfrm>
            <a:off x="701040" y="1802949"/>
            <a:ext cx="7753199" cy="18389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1A05980-6448-4578-A0CD-441AF9802ABC}"/>
              </a:ext>
            </a:extLst>
          </p:cNvPr>
          <p:cNvSpPr/>
          <p:nvPr/>
        </p:nvSpPr>
        <p:spPr>
          <a:xfrm>
            <a:off x="696277" y="1545815"/>
            <a:ext cx="7753198" cy="257134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5A2F4D2-E92F-4307-81F5-CFA65C2FF759}"/>
              </a:ext>
            </a:extLst>
          </p:cNvPr>
          <p:cNvCxnSpPr>
            <a:cxnSpLocks/>
          </p:cNvCxnSpPr>
          <p:nvPr/>
        </p:nvCxnSpPr>
        <p:spPr>
          <a:xfrm>
            <a:off x="5146510" y="1452716"/>
            <a:ext cx="0" cy="5357695"/>
          </a:xfrm>
          <a:prstGeom prst="line">
            <a:avLst/>
          </a:prstGeom>
          <a:ln w="28575">
            <a:solidFill>
              <a:srgbClr val="7030A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61FAD8D5-19CE-4613-B87D-3F8B4DEE26E8}"/>
              </a:ext>
            </a:extLst>
          </p:cNvPr>
          <p:cNvGrpSpPr/>
          <p:nvPr/>
        </p:nvGrpSpPr>
        <p:grpSpPr>
          <a:xfrm>
            <a:off x="451417" y="4838234"/>
            <a:ext cx="778933" cy="1494367"/>
            <a:chOff x="6178463" y="3513667"/>
            <a:chExt cx="778933" cy="1494367"/>
          </a:xfrm>
        </p:grpSpPr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27A7DF6E-0D77-425F-9D26-2B3E3836B80D}"/>
                </a:ext>
              </a:extLst>
            </p:cNvPr>
            <p:cNvSpPr/>
            <p:nvPr/>
          </p:nvSpPr>
          <p:spPr>
            <a:xfrm>
              <a:off x="6178463" y="3848100"/>
              <a:ext cx="778933" cy="1159934"/>
            </a:xfrm>
            <a:prstGeom prst="triangl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A6CF9135-5A2A-47BB-BDF2-036912FF538B}"/>
                </a:ext>
              </a:extLst>
            </p:cNvPr>
            <p:cNvSpPr/>
            <p:nvPr/>
          </p:nvSpPr>
          <p:spPr>
            <a:xfrm>
              <a:off x="6231467" y="3513667"/>
              <a:ext cx="668866" cy="66886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5015078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1949E24-4FF2-48C9-99D0-B456DE405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F86F9EDD-0BBA-4470-9066-E86663C68140}"/>
              </a:ext>
            </a:extLst>
          </p:cNvPr>
          <p:cNvSpPr/>
          <p:nvPr/>
        </p:nvSpPr>
        <p:spPr>
          <a:xfrm>
            <a:off x="2171700" y="1539240"/>
            <a:ext cx="6278880" cy="2110740"/>
          </a:xfrm>
          <a:custGeom>
            <a:avLst/>
            <a:gdLst>
              <a:gd name="connsiteX0" fmla="*/ 0 w 6278880"/>
              <a:gd name="connsiteY0" fmla="*/ 0 h 2110740"/>
              <a:gd name="connsiteX1" fmla="*/ 0 w 6278880"/>
              <a:gd name="connsiteY1" fmla="*/ 487680 h 2110740"/>
              <a:gd name="connsiteX2" fmla="*/ 464820 w 6278880"/>
              <a:gd name="connsiteY2" fmla="*/ 487680 h 2110740"/>
              <a:gd name="connsiteX3" fmla="*/ 464820 w 6278880"/>
              <a:gd name="connsiteY3" fmla="*/ 708660 h 2110740"/>
              <a:gd name="connsiteX4" fmla="*/ 853440 w 6278880"/>
              <a:gd name="connsiteY4" fmla="*/ 708660 h 2110740"/>
              <a:gd name="connsiteX5" fmla="*/ 853440 w 6278880"/>
              <a:gd name="connsiteY5" fmla="*/ 944880 h 2110740"/>
              <a:gd name="connsiteX6" fmla="*/ 1257300 w 6278880"/>
              <a:gd name="connsiteY6" fmla="*/ 944880 h 2110740"/>
              <a:gd name="connsiteX7" fmla="*/ 1257300 w 6278880"/>
              <a:gd name="connsiteY7" fmla="*/ 1188720 h 2110740"/>
              <a:gd name="connsiteX8" fmla="*/ 1638300 w 6278880"/>
              <a:gd name="connsiteY8" fmla="*/ 1188720 h 2110740"/>
              <a:gd name="connsiteX9" fmla="*/ 1638300 w 6278880"/>
              <a:gd name="connsiteY9" fmla="*/ 1371600 h 2110740"/>
              <a:gd name="connsiteX10" fmla="*/ 1638300 w 6278880"/>
              <a:gd name="connsiteY10" fmla="*/ 1432560 h 2110740"/>
              <a:gd name="connsiteX11" fmla="*/ 2971800 w 6278880"/>
              <a:gd name="connsiteY11" fmla="*/ 1432560 h 2110740"/>
              <a:gd name="connsiteX12" fmla="*/ 2971800 w 6278880"/>
              <a:gd name="connsiteY12" fmla="*/ 2110740 h 2110740"/>
              <a:gd name="connsiteX13" fmla="*/ 6278880 w 6278880"/>
              <a:gd name="connsiteY13" fmla="*/ 2110740 h 2110740"/>
              <a:gd name="connsiteX14" fmla="*/ 6278880 w 6278880"/>
              <a:gd name="connsiteY14" fmla="*/ 7620 h 2110740"/>
              <a:gd name="connsiteX15" fmla="*/ 0 w 6278880"/>
              <a:gd name="connsiteY15" fmla="*/ 0 h 2110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6278880" h="2110740">
                <a:moveTo>
                  <a:pt x="0" y="0"/>
                </a:moveTo>
                <a:lnTo>
                  <a:pt x="0" y="487680"/>
                </a:lnTo>
                <a:lnTo>
                  <a:pt x="464820" y="487680"/>
                </a:lnTo>
                <a:lnTo>
                  <a:pt x="464820" y="708660"/>
                </a:lnTo>
                <a:lnTo>
                  <a:pt x="853440" y="708660"/>
                </a:lnTo>
                <a:lnTo>
                  <a:pt x="853440" y="944880"/>
                </a:lnTo>
                <a:lnTo>
                  <a:pt x="1257300" y="944880"/>
                </a:lnTo>
                <a:lnTo>
                  <a:pt x="1257300" y="1188720"/>
                </a:lnTo>
                <a:lnTo>
                  <a:pt x="1638300" y="1188720"/>
                </a:lnTo>
                <a:lnTo>
                  <a:pt x="1638300" y="1371600"/>
                </a:lnTo>
                <a:lnTo>
                  <a:pt x="1638300" y="1432560"/>
                </a:lnTo>
                <a:lnTo>
                  <a:pt x="2971800" y="1432560"/>
                </a:lnTo>
                <a:lnTo>
                  <a:pt x="2971800" y="2110740"/>
                </a:lnTo>
                <a:lnTo>
                  <a:pt x="6278880" y="2110740"/>
                </a:lnTo>
                <a:lnTo>
                  <a:pt x="6278880" y="762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8"/>
          <p:cNvSpPr/>
          <p:nvPr/>
        </p:nvSpPr>
        <p:spPr>
          <a:xfrm>
            <a:off x="701040" y="1802949"/>
            <a:ext cx="7753199" cy="18389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1A05980-6448-4578-A0CD-441AF9802ABC}"/>
              </a:ext>
            </a:extLst>
          </p:cNvPr>
          <p:cNvSpPr/>
          <p:nvPr/>
        </p:nvSpPr>
        <p:spPr>
          <a:xfrm>
            <a:off x="696277" y="1545815"/>
            <a:ext cx="7753198" cy="257134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5A2F4D2-E92F-4307-81F5-CFA65C2FF759}"/>
              </a:ext>
            </a:extLst>
          </p:cNvPr>
          <p:cNvCxnSpPr>
            <a:cxnSpLocks/>
          </p:cNvCxnSpPr>
          <p:nvPr/>
        </p:nvCxnSpPr>
        <p:spPr>
          <a:xfrm>
            <a:off x="5146510" y="1452716"/>
            <a:ext cx="0" cy="5357695"/>
          </a:xfrm>
          <a:prstGeom prst="line">
            <a:avLst/>
          </a:prstGeom>
          <a:ln w="28575">
            <a:solidFill>
              <a:srgbClr val="7030A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D1A6E90C-34D0-4CD5-9C3D-765BC717A889}"/>
              </a:ext>
            </a:extLst>
          </p:cNvPr>
          <p:cNvSpPr/>
          <p:nvPr/>
        </p:nvSpPr>
        <p:spPr>
          <a:xfrm>
            <a:off x="4148137" y="2863027"/>
            <a:ext cx="3898583" cy="106231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7FC00CA-F69B-4723-8B2D-FA1F93C00672}"/>
              </a:ext>
            </a:extLst>
          </p:cNvPr>
          <p:cNvSpPr/>
          <p:nvPr/>
        </p:nvSpPr>
        <p:spPr>
          <a:xfrm>
            <a:off x="2665095" y="5850378"/>
            <a:ext cx="2981325" cy="106231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1120A46-2942-49D4-A842-A9C29D75854E}"/>
              </a:ext>
            </a:extLst>
          </p:cNvPr>
          <p:cNvSpPr/>
          <p:nvPr/>
        </p:nvSpPr>
        <p:spPr>
          <a:xfrm>
            <a:off x="4625340" y="4939451"/>
            <a:ext cx="3131820" cy="362102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B6A45D2-8CF8-490A-8025-986BFCAA7B84}"/>
              </a:ext>
            </a:extLst>
          </p:cNvPr>
          <p:cNvSpPr/>
          <p:nvPr/>
        </p:nvSpPr>
        <p:spPr>
          <a:xfrm>
            <a:off x="5073015" y="5554297"/>
            <a:ext cx="1609725" cy="1081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11E6C70-205C-4097-B182-4C026F4BD125}"/>
              </a:ext>
            </a:extLst>
          </p:cNvPr>
          <p:cNvSpPr/>
          <p:nvPr/>
        </p:nvSpPr>
        <p:spPr>
          <a:xfrm>
            <a:off x="6097428" y="6224858"/>
            <a:ext cx="2055972" cy="106231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787573A8-6116-45EF-B413-513EDDE075CC}"/>
              </a:ext>
            </a:extLst>
          </p:cNvPr>
          <p:cNvGrpSpPr/>
          <p:nvPr/>
        </p:nvGrpSpPr>
        <p:grpSpPr>
          <a:xfrm>
            <a:off x="451417" y="4838234"/>
            <a:ext cx="778933" cy="1494367"/>
            <a:chOff x="6178463" y="3513667"/>
            <a:chExt cx="778933" cy="1494367"/>
          </a:xfrm>
        </p:grpSpPr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C0DFFA4F-D712-47B8-8815-F4B160632F50}"/>
                </a:ext>
              </a:extLst>
            </p:cNvPr>
            <p:cNvSpPr/>
            <p:nvPr/>
          </p:nvSpPr>
          <p:spPr>
            <a:xfrm>
              <a:off x="6178463" y="3848100"/>
              <a:ext cx="778933" cy="1159934"/>
            </a:xfrm>
            <a:prstGeom prst="triangl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6EEA022F-4F0C-46BE-95A5-9320BF862A96}"/>
                </a:ext>
              </a:extLst>
            </p:cNvPr>
            <p:cNvSpPr/>
            <p:nvPr/>
          </p:nvSpPr>
          <p:spPr>
            <a:xfrm>
              <a:off x="6231467" y="3513667"/>
              <a:ext cx="668866" cy="66886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Oval 22">
            <a:extLst>
              <a:ext uri="{FF2B5EF4-FFF2-40B4-BE49-F238E27FC236}">
                <a16:creationId xmlns:a16="http://schemas.microsoft.com/office/drawing/2014/main" id="{35EC63C3-468A-41B1-8AEA-26FE0F4E6BCD}"/>
              </a:ext>
            </a:extLst>
          </p:cNvPr>
          <p:cNvSpPr/>
          <p:nvPr/>
        </p:nvSpPr>
        <p:spPr>
          <a:xfrm>
            <a:off x="7911771" y="2416210"/>
            <a:ext cx="419100" cy="400923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003691705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1949E24-4FF2-48C9-99D0-B456DE405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F86F9EDD-0BBA-4470-9066-E86663C68140}"/>
              </a:ext>
            </a:extLst>
          </p:cNvPr>
          <p:cNvSpPr/>
          <p:nvPr/>
        </p:nvSpPr>
        <p:spPr>
          <a:xfrm>
            <a:off x="2171700" y="1539240"/>
            <a:ext cx="6278880" cy="2110740"/>
          </a:xfrm>
          <a:custGeom>
            <a:avLst/>
            <a:gdLst>
              <a:gd name="connsiteX0" fmla="*/ 0 w 6278880"/>
              <a:gd name="connsiteY0" fmla="*/ 0 h 2110740"/>
              <a:gd name="connsiteX1" fmla="*/ 0 w 6278880"/>
              <a:gd name="connsiteY1" fmla="*/ 487680 h 2110740"/>
              <a:gd name="connsiteX2" fmla="*/ 464820 w 6278880"/>
              <a:gd name="connsiteY2" fmla="*/ 487680 h 2110740"/>
              <a:gd name="connsiteX3" fmla="*/ 464820 w 6278880"/>
              <a:gd name="connsiteY3" fmla="*/ 708660 h 2110740"/>
              <a:gd name="connsiteX4" fmla="*/ 853440 w 6278880"/>
              <a:gd name="connsiteY4" fmla="*/ 708660 h 2110740"/>
              <a:gd name="connsiteX5" fmla="*/ 853440 w 6278880"/>
              <a:gd name="connsiteY5" fmla="*/ 944880 h 2110740"/>
              <a:gd name="connsiteX6" fmla="*/ 1257300 w 6278880"/>
              <a:gd name="connsiteY6" fmla="*/ 944880 h 2110740"/>
              <a:gd name="connsiteX7" fmla="*/ 1257300 w 6278880"/>
              <a:gd name="connsiteY7" fmla="*/ 1188720 h 2110740"/>
              <a:gd name="connsiteX8" fmla="*/ 1638300 w 6278880"/>
              <a:gd name="connsiteY8" fmla="*/ 1188720 h 2110740"/>
              <a:gd name="connsiteX9" fmla="*/ 1638300 w 6278880"/>
              <a:gd name="connsiteY9" fmla="*/ 1371600 h 2110740"/>
              <a:gd name="connsiteX10" fmla="*/ 1638300 w 6278880"/>
              <a:gd name="connsiteY10" fmla="*/ 1432560 h 2110740"/>
              <a:gd name="connsiteX11" fmla="*/ 2971800 w 6278880"/>
              <a:gd name="connsiteY11" fmla="*/ 1432560 h 2110740"/>
              <a:gd name="connsiteX12" fmla="*/ 2971800 w 6278880"/>
              <a:gd name="connsiteY12" fmla="*/ 2110740 h 2110740"/>
              <a:gd name="connsiteX13" fmla="*/ 6278880 w 6278880"/>
              <a:gd name="connsiteY13" fmla="*/ 2110740 h 2110740"/>
              <a:gd name="connsiteX14" fmla="*/ 6278880 w 6278880"/>
              <a:gd name="connsiteY14" fmla="*/ 7620 h 2110740"/>
              <a:gd name="connsiteX15" fmla="*/ 0 w 6278880"/>
              <a:gd name="connsiteY15" fmla="*/ 0 h 2110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6278880" h="2110740">
                <a:moveTo>
                  <a:pt x="0" y="0"/>
                </a:moveTo>
                <a:lnTo>
                  <a:pt x="0" y="487680"/>
                </a:lnTo>
                <a:lnTo>
                  <a:pt x="464820" y="487680"/>
                </a:lnTo>
                <a:lnTo>
                  <a:pt x="464820" y="708660"/>
                </a:lnTo>
                <a:lnTo>
                  <a:pt x="853440" y="708660"/>
                </a:lnTo>
                <a:lnTo>
                  <a:pt x="853440" y="944880"/>
                </a:lnTo>
                <a:lnTo>
                  <a:pt x="1257300" y="944880"/>
                </a:lnTo>
                <a:lnTo>
                  <a:pt x="1257300" y="1188720"/>
                </a:lnTo>
                <a:lnTo>
                  <a:pt x="1638300" y="1188720"/>
                </a:lnTo>
                <a:lnTo>
                  <a:pt x="1638300" y="1371600"/>
                </a:lnTo>
                <a:lnTo>
                  <a:pt x="1638300" y="1432560"/>
                </a:lnTo>
                <a:lnTo>
                  <a:pt x="2971800" y="1432560"/>
                </a:lnTo>
                <a:lnTo>
                  <a:pt x="2971800" y="2110740"/>
                </a:lnTo>
                <a:lnTo>
                  <a:pt x="6278880" y="2110740"/>
                </a:lnTo>
                <a:lnTo>
                  <a:pt x="6278880" y="762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8"/>
          <p:cNvSpPr/>
          <p:nvPr/>
        </p:nvSpPr>
        <p:spPr>
          <a:xfrm>
            <a:off x="701040" y="1802949"/>
            <a:ext cx="7753199" cy="18389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1A05980-6448-4578-A0CD-441AF9802ABC}"/>
              </a:ext>
            </a:extLst>
          </p:cNvPr>
          <p:cNvSpPr/>
          <p:nvPr/>
        </p:nvSpPr>
        <p:spPr>
          <a:xfrm>
            <a:off x="696277" y="1545815"/>
            <a:ext cx="7753198" cy="257134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5A2F4D2-E92F-4307-81F5-CFA65C2FF759}"/>
              </a:ext>
            </a:extLst>
          </p:cNvPr>
          <p:cNvCxnSpPr>
            <a:cxnSpLocks/>
          </p:cNvCxnSpPr>
          <p:nvPr/>
        </p:nvCxnSpPr>
        <p:spPr>
          <a:xfrm>
            <a:off x="5146510" y="1452716"/>
            <a:ext cx="0" cy="5357695"/>
          </a:xfrm>
          <a:prstGeom prst="line">
            <a:avLst/>
          </a:prstGeom>
          <a:ln w="28575">
            <a:solidFill>
              <a:srgbClr val="7030A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D1A6E90C-34D0-4CD5-9C3D-765BC717A889}"/>
              </a:ext>
            </a:extLst>
          </p:cNvPr>
          <p:cNvSpPr/>
          <p:nvPr/>
        </p:nvSpPr>
        <p:spPr>
          <a:xfrm>
            <a:off x="4148137" y="2863027"/>
            <a:ext cx="3898583" cy="106231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B499818-65A4-440F-AF2A-1DBFBB3BAEE9}"/>
              </a:ext>
            </a:extLst>
          </p:cNvPr>
          <p:cNvSpPr/>
          <p:nvPr/>
        </p:nvSpPr>
        <p:spPr>
          <a:xfrm>
            <a:off x="5146510" y="2677614"/>
            <a:ext cx="2900209" cy="291644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192E63C-9DC9-4AC2-B286-8234F368D601}"/>
              </a:ext>
            </a:extLst>
          </p:cNvPr>
          <p:cNvSpPr/>
          <p:nvPr/>
        </p:nvSpPr>
        <p:spPr>
          <a:xfrm>
            <a:off x="2665095" y="5850378"/>
            <a:ext cx="2981325" cy="106231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26A8626-6DD4-4420-A05B-6CAAE2819FDC}"/>
              </a:ext>
            </a:extLst>
          </p:cNvPr>
          <p:cNvSpPr/>
          <p:nvPr/>
        </p:nvSpPr>
        <p:spPr>
          <a:xfrm>
            <a:off x="4625340" y="4939451"/>
            <a:ext cx="3131820" cy="362102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2EC4BCB-FA6C-41E4-9F3C-E50EAAFA0419}"/>
              </a:ext>
            </a:extLst>
          </p:cNvPr>
          <p:cNvSpPr/>
          <p:nvPr/>
        </p:nvSpPr>
        <p:spPr>
          <a:xfrm>
            <a:off x="5073015" y="5554297"/>
            <a:ext cx="1609725" cy="1081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167F51A-A264-48C2-ABAA-763055818576}"/>
              </a:ext>
            </a:extLst>
          </p:cNvPr>
          <p:cNvSpPr/>
          <p:nvPr/>
        </p:nvSpPr>
        <p:spPr>
          <a:xfrm>
            <a:off x="6097428" y="6224858"/>
            <a:ext cx="2055972" cy="106231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00F8302E-7454-427A-848F-2A307E30D84E}"/>
              </a:ext>
            </a:extLst>
          </p:cNvPr>
          <p:cNvGrpSpPr/>
          <p:nvPr/>
        </p:nvGrpSpPr>
        <p:grpSpPr>
          <a:xfrm>
            <a:off x="451417" y="4838234"/>
            <a:ext cx="778933" cy="1494367"/>
            <a:chOff x="6178463" y="3513667"/>
            <a:chExt cx="778933" cy="1494367"/>
          </a:xfrm>
        </p:grpSpPr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48836ABA-C778-45A0-9783-71685B88FCC0}"/>
                </a:ext>
              </a:extLst>
            </p:cNvPr>
            <p:cNvSpPr/>
            <p:nvPr/>
          </p:nvSpPr>
          <p:spPr>
            <a:xfrm>
              <a:off x="6178463" y="3848100"/>
              <a:ext cx="778933" cy="1159934"/>
            </a:xfrm>
            <a:prstGeom prst="triangl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42859FAC-4208-4A26-AE06-1598E00D216B}"/>
                </a:ext>
              </a:extLst>
            </p:cNvPr>
            <p:cNvSpPr/>
            <p:nvPr/>
          </p:nvSpPr>
          <p:spPr>
            <a:xfrm>
              <a:off x="6231467" y="3513667"/>
              <a:ext cx="668866" cy="66886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886975495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1949E24-4FF2-48C9-99D0-B456DE405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F86F9EDD-0BBA-4470-9066-E86663C68140}"/>
              </a:ext>
            </a:extLst>
          </p:cNvPr>
          <p:cNvSpPr/>
          <p:nvPr/>
        </p:nvSpPr>
        <p:spPr>
          <a:xfrm>
            <a:off x="2171700" y="1539240"/>
            <a:ext cx="6278880" cy="2110740"/>
          </a:xfrm>
          <a:custGeom>
            <a:avLst/>
            <a:gdLst>
              <a:gd name="connsiteX0" fmla="*/ 0 w 6278880"/>
              <a:gd name="connsiteY0" fmla="*/ 0 h 2110740"/>
              <a:gd name="connsiteX1" fmla="*/ 0 w 6278880"/>
              <a:gd name="connsiteY1" fmla="*/ 487680 h 2110740"/>
              <a:gd name="connsiteX2" fmla="*/ 464820 w 6278880"/>
              <a:gd name="connsiteY2" fmla="*/ 487680 h 2110740"/>
              <a:gd name="connsiteX3" fmla="*/ 464820 w 6278880"/>
              <a:gd name="connsiteY3" fmla="*/ 708660 h 2110740"/>
              <a:gd name="connsiteX4" fmla="*/ 853440 w 6278880"/>
              <a:gd name="connsiteY4" fmla="*/ 708660 h 2110740"/>
              <a:gd name="connsiteX5" fmla="*/ 853440 w 6278880"/>
              <a:gd name="connsiteY5" fmla="*/ 944880 h 2110740"/>
              <a:gd name="connsiteX6" fmla="*/ 1257300 w 6278880"/>
              <a:gd name="connsiteY6" fmla="*/ 944880 h 2110740"/>
              <a:gd name="connsiteX7" fmla="*/ 1257300 w 6278880"/>
              <a:gd name="connsiteY7" fmla="*/ 1188720 h 2110740"/>
              <a:gd name="connsiteX8" fmla="*/ 1638300 w 6278880"/>
              <a:gd name="connsiteY8" fmla="*/ 1188720 h 2110740"/>
              <a:gd name="connsiteX9" fmla="*/ 1638300 w 6278880"/>
              <a:gd name="connsiteY9" fmla="*/ 1371600 h 2110740"/>
              <a:gd name="connsiteX10" fmla="*/ 1638300 w 6278880"/>
              <a:gd name="connsiteY10" fmla="*/ 1432560 h 2110740"/>
              <a:gd name="connsiteX11" fmla="*/ 2971800 w 6278880"/>
              <a:gd name="connsiteY11" fmla="*/ 1432560 h 2110740"/>
              <a:gd name="connsiteX12" fmla="*/ 2971800 w 6278880"/>
              <a:gd name="connsiteY12" fmla="*/ 2110740 h 2110740"/>
              <a:gd name="connsiteX13" fmla="*/ 6278880 w 6278880"/>
              <a:gd name="connsiteY13" fmla="*/ 2110740 h 2110740"/>
              <a:gd name="connsiteX14" fmla="*/ 6278880 w 6278880"/>
              <a:gd name="connsiteY14" fmla="*/ 7620 h 2110740"/>
              <a:gd name="connsiteX15" fmla="*/ 0 w 6278880"/>
              <a:gd name="connsiteY15" fmla="*/ 0 h 2110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6278880" h="2110740">
                <a:moveTo>
                  <a:pt x="0" y="0"/>
                </a:moveTo>
                <a:lnTo>
                  <a:pt x="0" y="487680"/>
                </a:lnTo>
                <a:lnTo>
                  <a:pt x="464820" y="487680"/>
                </a:lnTo>
                <a:lnTo>
                  <a:pt x="464820" y="708660"/>
                </a:lnTo>
                <a:lnTo>
                  <a:pt x="853440" y="708660"/>
                </a:lnTo>
                <a:lnTo>
                  <a:pt x="853440" y="944880"/>
                </a:lnTo>
                <a:lnTo>
                  <a:pt x="1257300" y="944880"/>
                </a:lnTo>
                <a:lnTo>
                  <a:pt x="1257300" y="1188720"/>
                </a:lnTo>
                <a:lnTo>
                  <a:pt x="1638300" y="1188720"/>
                </a:lnTo>
                <a:lnTo>
                  <a:pt x="1638300" y="1371600"/>
                </a:lnTo>
                <a:lnTo>
                  <a:pt x="1638300" y="1432560"/>
                </a:lnTo>
                <a:lnTo>
                  <a:pt x="2971800" y="1432560"/>
                </a:lnTo>
                <a:lnTo>
                  <a:pt x="2971800" y="2110740"/>
                </a:lnTo>
                <a:lnTo>
                  <a:pt x="6278880" y="2110740"/>
                </a:lnTo>
                <a:lnTo>
                  <a:pt x="6278880" y="762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8"/>
          <p:cNvSpPr/>
          <p:nvPr/>
        </p:nvSpPr>
        <p:spPr>
          <a:xfrm>
            <a:off x="701040" y="1802949"/>
            <a:ext cx="7753199" cy="18389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1A05980-6448-4578-A0CD-441AF9802ABC}"/>
              </a:ext>
            </a:extLst>
          </p:cNvPr>
          <p:cNvSpPr/>
          <p:nvPr/>
        </p:nvSpPr>
        <p:spPr>
          <a:xfrm>
            <a:off x="696277" y="1545815"/>
            <a:ext cx="7753198" cy="257134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5A2F4D2-E92F-4307-81F5-CFA65C2FF759}"/>
              </a:ext>
            </a:extLst>
          </p:cNvPr>
          <p:cNvCxnSpPr>
            <a:cxnSpLocks/>
          </p:cNvCxnSpPr>
          <p:nvPr/>
        </p:nvCxnSpPr>
        <p:spPr>
          <a:xfrm>
            <a:off x="5146510" y="1452716"/>
            <a:ext cx="0" cy="5357695"/>
          </a:xfrm>
          <a:prstGeom prst="line">
            <a:avLst/>
          </a:prstGeom>
          <a:ln w="28575">
            <a:solidFill>
              <a:srgbClr val="7030A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D1A6E90C-34D0-4CD5-9C3D-765BC717A889}"/>
              </a:ext>
            </a:extLst>
          </p:cNvPr>
          <p:cNvSpPr/>
          <p:nvPr/>
        </p:nvSpPr>
        <p:spPr>
          <a:xfrm>
            <a:off x="4148137" y="2863027"/>
            <a:ext cx="1003137" cy="106231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E1EE985-BB38-4825-85FA-6161EABABADB}"/>
              </a:ext>
            </a:extLst>
          </p:cNvPr>
          <p:cNvCxnSpPr>
            <a:cxnSpLocks/>
          </p:cNvCxnSpPr>
          <p:nvPr/>
        </p:nvCxnSpPr>
        <p:spPr>
          <a:xfrm>
            <a:off x="5146510" y="2975595"/>
            <a:ext cx="2900209" cy="0"/>
          </a:xfrm>
          <a:prstGeom prst="line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36FA6CC0-0995-408E-A93B-DD04713B140B}"/>
              </a:ext>
            </a:extLst>
          </p:cNvPr>
          <p:cNvSpPr/>
          <p:nvPr/>
        </p:nvSpPr>
        <p:spPr>
          <a:xfrm>
            <a:off x="2665095" y="5850378"/>
            <a:ext cx="2981325" cy="106231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DCFF651-DE96-4F87-97C7-669AD9E69F23}"/>
              </a:ext>
            </a:extLst>
          </p:cNvPr>
          <p:cNvSpPr/>
          <p:nvPr/>
        </p:nvSpPr>
        <p:spPr>
          <a:xfrm>
            <a:off x="4625340" y="4939451"/>
            <a:ext cx="3131820" cy="362102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5FC39E3-7432-4961-A9FC-0B48761E839D}"/>
              </a:ext>
            </a:extLst>
          </p:cNvPr>
          <p:cNvSpPr/>
          <p:nvPr/>
        </p:nvSpPr>
        <p:spPr>
          <a:xfrm>
            <a:off x="5073015" y="5554297"/>
            <a:ext cx="1609725" cy="1081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2981383-4339-4CC7-9EF3-DF2DAEEFA802}"/>
              </a:ext>
            </a:extLst>
          </p:cNvPr>
          <p:cNvSpPr/>
          <p:nvPr/>
        </p:nvSpPr>
        <p:spPr>
          <a:xfrm>
            <a:off x="6097428" y="6224858"/>
            <a:ext cx="2055972" cy="106231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E34F7C02-7D3E-4BC1-B5AA-714A3DF64EF5}"/>
              </a:ext>
            </a:extLst>
          </p:cNvPr>
          <p:cNvGrpSpPr/>
          <p:nvPr/>
        </p:nvGrpSpPr>
        <p:grpSpPr>
          <a:xfrm>
            <a:off x="451417" y="4838234"/>
            <a:ext cx="778933" cy="1494367"/>
            <a:chOff x="6178463" y="3513667"/>
            <a:chExt cx="778933" cy="1494367"/>
          </a:xfrm>
        </p:grpSpPr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7B5B5BF7-2818-4670-8453-97D14A803F4A}"/>
                </a:ext>
              </a:extLst>
            </p:cNvPr>
            <p:cNvSpPr/>
            <p:nvPr/>
          </p:nvSpPr>
          <p:spPr>
            <a:xfrm>
              <a:off x="6178463" y="3848100"/>
              <a:ext cx="778933" cy="1159934"/>
            </a:xfrm>
            <a:prstGeom prst="triangl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AEFFA10D-CB97-4907-9C94-A1948069C9BD}"/>
                </a:ext>
              </a:extLst>
            </p:cNvPr>
            <p:cNvSpPr/>
            <p:nvPr/>
          </p:nvSpPr>
          <p:spPr>
            <a:xfrm>
              <a:off x="6231467" y="3513667"/>
              <a:ext cx="668866" cy="66886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04950609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A9BC1-BDCA-4CE6-9032-74B99C012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UFP game 2.0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343D649-D9C0-45BA-B330-6F6827B46684}"/>
              </a:ext>
            </a:extLst>
          </p:cNvPr>
          <p:cNvSpPr/>
          <p:nvPr/>
        </p:nvSpPr>
        <p:spPr>
          <a:xfrm>
            <a:off x="768760" y="1690689"/>
            <a:ext cx="7497711" cy="1325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Compute optimal strategy efficiently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4B02E179-8706-41A8-9843-0947899418D5}"/>
                  </a:ext>
                </a:extLst>
              </p:cNvPr>
              <p:cNvSpPr/>
              <p:nvPr/>
            </p:nvSpPr>
            <p:spPr>
              <a:xfrm>
                <a:off x="768760" y="3369519"/>
                <a:ext cx="7497711" cy="1325563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∃</m:t>
                    </m:r>
                  </m:oMath>
                </a14:m>
                <a:r>
                  <a:rPr lang="en-US" sz="2800" dirty="0"/>
                  <a:t> strategy with expected profit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≥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𝜖</m:t>
                        </m:r>
                      </m:e>
                    </m:d>
                    <m:r>
                      <m:rPr>
                        <m:nor/>
                      </m:rPr>
                      <a:rPr lang="en-US" sz="2800" b="0" smtClean="0">
                        <a:latin typeface="Cambria Math" panose="02040503050406030204" pitchFamily="18" charset="0"/>
                      </a:rPr>
                      <m:t>OPT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4B02E179-8706-41A8-9843-0947899418D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760" y="3369519"/>
                <a:ext cx="7497711" cy="132556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0BBAE101-1FB9-4CB0-A552-7D5B8DA301F7}"/>
                  </a:ext>
                </a:extLst>
              </p:cNvPr>
              <p:cNvSpPr/>
              <p:nvPr/>
            </p:nvSpPr>
            <p:spPr>
              <a:xfrm>
                <a:off x="768759" y="5048349"/>
                <a:ext cx="7497711" cy="1325563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/>
                  <a:t>Strategy with expected profit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2800" dirty="0"/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sz="2800" dirty="0"/>
                  <a:t> solution with profit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≥</m:t>
                    </m:r>
                    <m:d>
                      <m:d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𝜖</m:t>
                        </m:r>
                      </m:e>
                    </m:d>
                    <m:r>
                      <a:rPr lang="en-US" sz="2800" i="1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0BBAE101-1FB9-4CB0-A552-7D5B8DA301F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759" y="5048349"/>
                <a:ext cx="7497711" cy="132556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3711448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A9BC1-BDCA-4CE6-9032-74B99C012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UFP game 2.0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343D649-D9C0-45BA-B330-6F6827B46684}"/>
              </a:ext>
            </a:extLst>
          </p:cNvPr>
          <p:cNvSpPr/>
          <p:nvPr/>
        </p:nvSpPr>
        <p:spPr>
          <a:xfrm>
            <a:off x="768760" y="1690689"/>
            <a:ext cx="7497711" cy="132556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Compute optimal strategy efficiently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4B02E179-8706-41A8-9843-0947899418D5}"/>
                  </a:ext>
                </a:extLst>
              </p:cNvPr>
              <p:cNvSpPr/>
              <p:nvPr/>
            </p:nvSpPr>
            <p:spPr>
              <a:xfrm>
                <a:off x="768760" y="3369519"/>
                <a:ext cx="7497711" cy="1325563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∃</m:t>
                    </m:r>
                  </m:oMath>
                </a14:m>
                <a:r>
                  <a:rPr lang="en-US" sz="2800" dirty="0"/>
                  <a:t> strategy with expected profit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≥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𝜖</m:t>
                        </m:r>
                      </m:e>
                    </m:d>
                    <m:r>
                      <m:rPr>
                        <m:nor/>
                      </m:rPr>
                      <a:rPr lang="en-US" sz="2800" b="0" smtClean="0">
                        <a:latin typeface="Cambria Math" panose="02040503050406030204" pitchFamily="18" charset="0"/>
                      </a:rPr>
                      <m:t>OPT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4B02E179-8706-41A8-9843-0947899418D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760" y="3369519"/>
                <a:ext cx="7497711" cy="132556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0BBAE101-1FB9-4CB0-A552-7D5B8DA301F7}"/>
                  </a:ext>
                </a:extLst>
              </p:cNvPr>
              <p:cNvSpPr/>
              <p:nvPr/>
            </p:nvSpPr>
            <p:spPr>
              <a:xfrm>
                <a:off x="768759" y="5048349"/>
                <a:ext cx="7497711" cy="1325563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/>
                  <a:t>Strategy with expected profit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2800" dirty="0"/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sz="2800" dirty="0"/>
                  <a:t> solution with profit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≥</m:t>
                    </m:r>
                    <m:d>
                      <m:d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𝜖</m:t>
                        </m:r>
                      </m:e>
                    </m:d>
                    <m:r>
                      <a:rPr lang="en-US" sz="2800" i="1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0BBAE101-1FB9-4CB0-A552-7D5B8DA301F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759" y="5048349"/>
                <a:ext cx="7497711" cy="132556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07740783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A9BC1-BDCA-4CE6-9032-74B99C012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UFP game 2.0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343D649-D9C0-45BA-B330-6F6827B46684}"/>
              </a:ext>
            </a:extLst>
          </p:cNvPr>
          <p:cNvSpPr/>
          <p:nvPr/>
        </p:nvSpPr>
        <p:spPr>
          <a:xfrm>
            <a:off x="768760" y="1690689"/>
            <a:ext cx="7497711" cy="132556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Compute optimal strategy efficiently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4B02E179-8706-41A8-9843-0947899418D5}"/>
                  </a:ext>
                </a:extLst>
              </p:cNvPr>
              <p:cNvSpPr/>
              <p:nvPr/>
            </p:nvSpPr>
            <p:spPr>
              <a:xfrm>
                <a:off x="768760" y="3369519"/>
                <a:ext cx="7497711" cy="1325563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∃</m:t>
                    </m:r>
                  </m:oMath>
                </a14:m>
                <a:r>
                  <a:rPr lang="en-US" sz="2800" dirty="0"/>
                  <a:t> strategy with expected profit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≥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𝜖</m:t>
                        </m:r>
                      </m:e>
                    </m:d>
                    <m:r>
                      <m:rPr>
                        <m:nor/>
                      </m:rPr>
                      <a:rPr lang="en-US" sz="2800" b="0" smtClean="0">
                        <a:latin typeface="Cambria Math" panose="02040503050406030204" pitchFamily="18" charset="0"/>
                      </a:rPr>
                      <m:t>OPT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4B02E179-8706-41A8-9843-0947899418D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760" y="3369519"/>
                <a:ext cx="7497711" cy="132556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0BBAE101-1FB9-4CB0-A552-7D5B8DA301F7}"/>
                  </a:ext>
                </a:extLst>
              </p:cNvPr>
              <p:cNvSpPr/>
              <p:nvPr/>
            </p:nvSpPr>
            <p:spPr>
              <a:xfrm>
                <a:off x="768759" y="5048349"/>
                <a:ext cx="7497711" cy="1325563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/>
                  <a:t>Strategy with expected profit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2800" dirty="0"/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sz="2800" dirty="0"/>
                  <a:t> solution with profit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≥</m:t>
                    </m:r>
                    <m:d>
                      <m:d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𝜖</m:t>
                        </m:r>
                      </m:e>
                    </m:d>
                    <m:r>
                      <a:rPr lang="en-US" sz="2800" i="1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0BBAE101-1FB9-4CB0-A552-7D5B8DA301F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759" y="5048349"/>
                <a:ext cx="7497711" cy="132556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82527216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A9BC1-BDCA-4CE6-9032-74B99C012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UFP game 2.0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343D649-D9C0-45BA-B330-6F6827B46684}"/>
              </a:ext>
            </a:extLst>
          </p:cNvPr>
          <p:cNvSpPr/>
          <p:nvPr/>
        </p:nvSpPr>
        <p:spPr>
          <a:xfrm>
            <a:off x="768760" y="1690689"/>
            <a:ext cx="7497711" cy="132556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Compute optimal strategy efficiently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4B02E179-8706-41A8-9843-0947899418D5}"/>
                  </a:ext>
                </a:extLst>
              </p:cNvPr>
              <p:cNvSpPr/>
              <p:nvPr/>
            </p:nvSpPr>
            <p:spPr>
              <a:xfrm>
                <a:off x="768760" y="3369519"/>
                <a:ext cx="7497711" cy="1325563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∃</m:t>
                    </m:r>
                  </m:oMath>
                </a14:m>
                <a:r>
                  <a:rPr lang="en-US" sz="2800" dirty="0"/>
                  <a:t> strategy with expected profit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≥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𝜖</m:t>
                        </m:r>
                      </m:e>
                    </m:d>
                    <m:r>
                      <m:rPr>
                        <m:nor/>
                      </m:rPr>
                      <a:rPr lang="en-US" sz="2800" b="0" smtClean="0">
                        <a:latin typeface="Cambria Math" panose="02040503050406030204" pitchFamily="18" charset="0"/>
                      </a:rPr>
                      <m:t>OPT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4B02E179-8706-41A8-9843-0947899418D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760" y="3369519"/>
                <a:ext cx="7497711" cy="132556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0BBAE101-1FB9-4CB0-A552-7D5B8DA301F7}"/>
                  </a:ext>
                </a:extLst>
              </p:cNvPr>
              <p:cNvSpPr/>
              <p:nvPr/>
            </p:nvSpPr>
            <p:spPr>
              <a:xfrm>
                <a:off x="768759" y="5048349"/>
                <a:ext cx="7497711" cy="1325563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/>
                  <a:t>Strategy with expected profit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2800" dirty="0"/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sz="2800" dirty="0"/>
                  <a:t> solution with profit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≥</m:t>
                    </m:r>
                    <m:d>
                      <m:d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𝜖</m:t>
                        </m:r>
                      </m:e>
                    </m:d>
                    <m:r>
                      <a:rPr lang="en-US" sz="2800" i="1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0BBAE101-1FB9-4CB0-A552-7D5B8DA301F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759" y="5048349"/>
                <a:ext cx="7497711" cy="132556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03788274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22820-7A1A-44FB-B5A0-F4911D4E0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11 Forma libre">
            <a:extLst>
              <a:ext uri="{FF2B5EF4-FFF2-40B4-BE49-F238E27FC236}">
                <a16:creationId xmlns:a16="http://schemas.microsoft.com/office/drawing/2014/main" id="{185743DF-B0F3-49F2-8466-D6CCE816D433}"/>
              </a:ext>
            </a:extLst>
          </p:cNvPr>
          <p:cNvSpPr/>
          <p:nvPr/>
        </p:nvSpPr>
        <p:spPr>
          <a:xfrm>
            <a:off x="698502" y="1501098"/>
            <a:ext cx="7752326" cy="2140052"/>
          </a:xfrm>
          <a:custGeom>
            <a:avLst/>
            <a:gdLst>
              <a:gd name="connsiteX0" fmla="*/ 0 w 7086600"/>
              <a:gd name="connsiteY0" fmla="*/ 2139950 h 2152650"/>
              <a:gd name="connsiteX1" fmla="*/ 0 w 7086600"/>
              <a:gd name="connsiteY1" fmla="*/ 1244600 h 2152650"/>
              <a:gd name="connsiteX2" fmla="*/ 1041400 w 7086600"/>
              <a:gd name="connsiteY2" fmla="*/ 1244600 h 2152650"/>
              <a:gd name="connsiteX3" fmla="*/ 1041400 w 7086600"/>
              <a:gd name="connsiteY3" fmla="*/ 146050 h 2152650"/>
              <a:gd name="connsiteX4" fmla="*/ 1993900 w 7086600"/>
              <a:gd name="connsiteY4" fmla="*/ 146050 h 2152650"/>
              <a:gd name="connsiteX5" fmla="*/ 1993900 w 7086600"/>
              <a:gd name="connsiteY5" fmla="*/ 622300 h 2152650"/>
              <a:gd name="connsiteX6" fmla="*/ 2533650 w 7086600"/>
              <a:gd name="connsiteY6" fmla="*/ 622300 h 2152650"/>
              <a:gd name="connsiteX7" fmla="*/ 2533650 w 7086600"/>
              <a:gd name="connsiteY7" fmla="*/ 0 h 2152650"/>
              <a:gd name="connsiteX8" fmla="*/ 4584700 w 7086600"/>
              <a:gd name="connsiteY8" fmla="*/ 0 h 2152650"/>
              <a:gd name="connsiteX9" fmla="*/ 4584700 w 7086600"/>
              <a:gd name="connsiteY9" fmla="*/ 876300 h 2152650"/>
              <a:gd name="connsiteX10" fmla="*/ 5530850 w 7086600"/>
              <a:gd name="connsiteY10" fmla="*/ 876300 h 2152650"/>
              <a:gd name="connsiteX11" fmla="*/ 5530850 w 7086600"/>
              <a:gd name="connsiteY11" fmla="*/ 387350 h 2152650"/>
              <a:gd name="connsiteX12" fmla="*/ 6502400 w 7086600"/>
              <a:gd name="connsiteY12" fmla="*/ 387350 h 2152650"/>
              <a:gd name="connsiteX13" fmla="*/ 6502400 w 7086600"/>
              <a:gd name="connsiteY13" fmla="*/ 984250 h 2152650"/>
              <a:gd name="connsiteX14" fmla="*/ 7080250 w 7086600"/>
              <a:gd name="connsiteY14" fmla="*/ 984250 h 2152650"/>
              <a:gd name="connsiteX15" fmla="*/ 7080250 w 7086600"/>
              <a:gd name="connsiteY15" fmla="*/ 2152650 h 2152650"/>
              <a:gd name="connsiteX16" fmla="*/ 7086600 w 7086600"/>
              <a:gd name="connsiteY16" fmla="*/ 2152650 h 2152650"/>
              <a:gd name="connsiteX0" fmla="*/ 0 w 7080250"/>
              <a:gd name="connsiteY0" fmla="*/ 2139950 h 2152650"/>
              <a:gd name="connsiteX1" fmla="*/ 0 w 7080250"/>
              <a:gd name="connsiteY1" fmla="*/ 1244600 h 2152650"/>
              <a:gd name="connsiteX2" fmla="*/ 1041400 w 7080250"/>
              <a:gd name="connsiteY2" fmla="*/ 1244600 h 2152650"/>
              <a:gd name="connsiteX3" fmla="*/ 1041400 w 7080250"/>
              <a:gd name="connsiteY3" fmla="*/ 146050 h 2152650"/>
              <a:gd name="connsiteX4" fmla="*/ 1993900 w 7080250"/>
              <a:gd name="connsiteY4" fmla="*/ 146050 h 2152650"/>
              <a:gd name="connsiteX5" fmla="*/ 1993900 w 7080250"/>
              <a:gd name="connsiteY5" fmla="*/ 622300 h 2152650"/>
              <a:gd name="connsiteX6" fmla="*/ 2533650 w 7080250"/>
              <a:gd name="connsiteY6" fmla="*/ 622300 h 2152650"/>
              <a:gd name="connsiteX7" fmla="*/ 2533650 w 7080250"/>
              <a:gd name="connsiteY7" fmla="*/ 0 h 2152650"/>
              <a:gd name="connsiteX8" fmla="*/ 4584700 w 7080250"/>
              <a:gd name="connsiteY8" fmla="*/ 0 h 2152650"/>
              <a:gd name="connsiteX9" fmla="*/ 4584700 w 7080250"/>
              <a:gd name="connsiteY9" fmla="*/ 876300 h 2152650"/>
              <a:gd name="connsiteX10" fmla="*/ 5530850 w 7080250"/>
              <a:gd name="connsiteY10" fmla="*/ 876300 h 2152650"/>
              <a:gd name="connsiteX11" fmla="*/ 5530850 w 7080250"/>
              <a:gd name="connsiteY11" fmla="*/ 387350 h 2152650"/>
              <a:gd name="connsiteX12" fmla="*/ 6502400 w 7080250"/>
              <a:gd name="connsiteY12" fmla="*/ 387350 h 2152650"/>
              <a:gd name="connsiteX13" fmla="*/ 6502400 w 7080250"/>
              <a:gd name="connsiteY13" fmla="*/ 984250 h 2152650"/>
              <a:gd name="connsiteX14" fmla="*/ 7080250 w 7080250"/>
              <a:gd name="connsiteY14" fmla="*/ 984250 h 2152650"/>
              <a:gd name="connsiteX15" fmla="*/ 7080250 w 7080250"/>
              <a:gd name="connsiteY15" fmla="*/ 2152650 h 2152650"/>
              <a:gd name="connsiteX16" fmla="*/ 7080250 w 7080250"/>
              <a:gd name="connsiteY16" fmla="*/ 2136775 h 2152650"/>
              <a:gd name="connsiteX0" fmla="*/ 0 w 7080250"/>
              <a:gd name="connsiteY0" fmla="*/ 2139950 h 2139950"/>
              <a:gd name="connsiteX1" fmla="*/ 0 w 7080250"/>
              <a:gd name="connsiteY1" fmla="*/ 1244600 h 2139950"/>
              <a:gd name="connsiteX2" fmla="*/ 1041400 w 7080250"/>
              <a:gd name="connsiteY2" fmla="*/ 1244600 h 2139950"/>
              <a:gd name="connsiteX3" fmla="*/ 1041400 w 7080250"/>
              <a:gd name="connsiteY3" fmla="*/ 146050 h 2139950"/>
              <a:gd name="connsiteX4" fmla="*/ 1993900 w 7080250"/>
              <a:gd name="connsiteY4" fmla="*/ 146050 h 2139950"/>
              <a:gd name="connsiteX5" fmla="*/ 1993900 w 7080250"/>
              <a:gd name="connsiteY5" fmla="*/ 622300 h 2139950"/>
              <a:gd name="connsiteX6" fmla="*/ 2533650 w 7080250"/>
              <a:gd name="connsiteY6" fmla="*/ 622300 h 2139950"/>
              <a:gd name="connsiteX7" fmla="*/ 2533650 w 7080250"/>
              <a:gd name="connsiteY7" fmla="*/ 0 h 2139950"/>
              <a:gd name="connsiteX8" fmla="*/ 4584700 w 7080250"/>
              <a:gd name="connsiteY8" fmla="*/ 0 h 2139950"/>
              <a:gd name="connsiteX9" fmla="*/ 4584700 w 7080250"/>
              <a:gd name="connsiteY9" fmla="*/ 876300 h 2139950"/>
              <a:gd name="connsiteX10" fmla="*/ 5530850 w 7080250"/>
              <a:gd name="connsiteY10" fmla="*/ 876300 h 2139950"/>
              <a:gd name="connsiteX11" fmla="*/ 5530850 w 7080250"/>
              <a:gd name="connsiteY11" fmla="*/ 387350 h 2139950"/>
              <a:gd name="connsiteX12" fmla="*/ 6502400 w 7080250"/>
              <a:gd name="connsiteY12" fmla="*/ 387350 h 2139950"/>
              <a:gd name="connsiteX13" fmla="*/ 6502400 w 7080250"/>
              <a:gd name="connsiteY13" fmla="*/ 984250 h 2139950"/>
              <a:gd name="connsiteX14" fmla="*/ 7080250 w 7080250"/>
              <a:gd name="connsiteY14" fmla="*/ 984250 h 2139950"/>
              <a:gd name="connsiteX15" fmla="*/ 7080250 w 7080250"/>
              <a:gd name="connsiteY15" fmla="*/ 2136775 h 2139950"/>
              <a:gd name="connsiteX0" fmla="*/ 0 w 7758676"/>
              <a:gd name="connsiteY0" fmla="*/ 2139950 h 2139950"/>
              <a:gd name="connsiteX1" fmla="*/ 0 w 7758676"/>
              <a:gd name="connsiteY1" fmla="*/ 1244600 h 2139950"/>
              <a:gd name="connsiteX2" fmla="*/ 1041400 w 7758676"/>
              <a:gd name="connsiteY2" fmla="*/ 1244600 h 2139950"/>
              <a:gd name="connsiteX3" fmla="*/ 1041400 w 7758676"/>
              <a:gd name="connsiteY3" fmla="*/ 146050 h 2139950"/>
              <a:gd name="connsiteX4" fmla="*/ 1993900 w 7758676"/>
              <a:gd name="connsiteY4" fmla="*/ 146050 h 2139950"/>
              <a:gd name="connsiteX5" fmla="*/ 1993900 w 7758676"/>
              <a:gd name="connsiteY5" fmla="*/ 622300 h 2139950"/>
              <a:gd name="connsiteX6" fmla="*/ 2533650 w 7758676"/>
              <a:gd name="connsiteY6" fmla="*/ 622300 h 2139950"/>
              <a:gd name="connsiteX7" fmla="*/ 2533650 w 7758676"/>
              <a:gd name="connsiteY7" fmla="*/ 0 h 2139950"/>
              <a:gd name="connsiteX8" fmla="*/ 4584700 w 7758676"/>
              <a:gd name="connsiteY8" fmla="*/ 0 h 2139950"/>
              <a:gd name="connsiteX9" fmla="*/ 4584700 w 7758676"/>
              <a:gd name="connsiteY9" fmla="*/ 876300 h 2139950"/>
              <a:gd name="connsiteX10" fmla="*/ 5530850 w 7758676"/>
              <a:gd name="connsiteY10" fmla="*/ 876300 h 2139950"/>
              <a:gd name="connsiteX11" fmla="*/ 5530850 w 7758676"/>
              <a:gd name="connsiteY11" fmla="*/ 387350 h 2139950"/>
              <a:gd name="connsiteX12" fmla="*/ 6502400 w 7758676"/>
              <a:gd name="connsiteY12" fmla="*/ 387350 h 2139950"/>
              <a:gd name="connsiteX13" fmla="*/ 6502400 w 7758676"/>
              <a:gd name="connsiteY13" fmla="*/ 984250 h 2139950"/>
              <a:gd name="connsiteX14" fmla="*/ 7080250 w 7758676"/>
              <a:gd name="connsiteY14" fmla="*/ 984250 h 2139950"/>
              <a:gd name="connsiteX15" fmla="*/ 7758676 w 7758676"/>
              <a:gd name="connsiteY15" fmla="*/ 2114652 h 2139950"/>
              <a:gd name="connsiteX0" fmla="*/ 0 w 7758676"/>
              <a:gd name="connsiteY0" fmla="*/ 2139950 h 2139950"/>
              <a:gd name="connsiteX1" fmla="*/ 0 w 7758676"/>
              <a:gd name="connsiteY1" fmla="*/ 1244600 h 2139950"/>
              <a:gd name="connsiteX2" fmla="*/ 1041400 w 7758676"/>
              <a:gd name="connsiteY2" fmla="*/ 1244600 h 2139950"/>
              <a:gd name="connsiteX3" fmla="*/ 1041400 w 7758676"/>
              <a:gd name="connsiteY3" fmla="*/ 146050 h 2139950"/>
              <a:gd name="connsiteX4" fmla="*/ 1993900 w 7758676"/>
              <a:gd name="connsiteY4" fmla="*/ 146050 h 2139950"/>
              <a:gd name="connsiteX5" fmla="*/ 1993900 w 7758676"/>
              <a:gd name="connsiteY5" fmla="*/ 622300 h 2139950"/>
              <a:gd name="connsiteX6" fmla="*/ 2533650 w 7758676"/>
              <a:gd name="connsiteY6" fmla="*/ 622300 h 2139950"/>
              <a:gd name="connsiteX7" fmla="*/ 2533650 w 7758676"/>
              <a:gd name="connsiteY7" fmla="*/ 0 h 2139950"/>
              <a:gd name="connsiteX8" fmla="*/ 4584700 w 7758676"/>
              <a:gd name="connsiteY8" fmla="*/ 0 h 2139950"/>
              <a:gd name="connsiteX9" fmla="*/ 4584700 w 7758676"/>
              <a:gd name="connsiteY9" fmla="*/ 876300 h 2139950"/>
              <a:gd name="connsiteX10" fmla="*/ 5530850 w 7758676"/>
              <a:gd name="connsiteY10" fmla="*/ 876300 h 2139950"/>
              <a:gd name="connsiteX11" fmla="*/ 5530850 w 7758676"/>
              <a:gd name="connsiteY11" fmla="*/ 387350 h 2139950"/>
              <a:gd name="connsiteX12" fmla="*/ 6502400 w 7758676"/>
              <a:gd name="connsiteY12" fmla="*/ 387350 h 2139950"/>
              <a:gd name="connsiteX13" fmla="*/ 6502400 w 7758676"/>
              <a:gd name="connsiteY13" fmla="*/ 984250 h 2139950"/>
              <a:gd name="connsiteX14" fmla="*/ 7751302 w 7758676"/>
              <a:gd name="connsiteY14" fmla="*/ 991624 h 2139950"/>
              <a:gd name="connsiteX15" fmla="*/ 7758676 w 7758676"/>
              <a:gd name="connsiteY15" fmla="*/ 2114652 h 2139950"/>
              <a:gd name="connsiteX0" fmla="*/ 0 w 7752326"/>
              <a:gd name="connsiteY0" fmla="*/ 2139950 h 2140052"/>
              <a:gd name="connsiteX1" fmla="*/ 0 w 7752326"/>
              <a:gd name="connsiteY1" fmla="*/ 1244600 h 2140052"/>
              <a:gd name="connsiteX2" fmla="*/ 1041400 w 7752326"/>
              <a:gd name="connsiteY2" fmla="*/ 1244600 h 2140052"/>
              <a:gd name="connsiteX3" fmla="*/ 1041400 w 7752326"/>
              <a:gd name="connsiteY3" fmla="*/ 146050 h 2140052"/>
              <a:gd name="connsiteX4" fmla="*/ 1993900 w 7752326"/>
              <a:gd name="connsiteY4" fmla="*/ 146050 h 2140052"/>
              <a:gd name="connsiteX5" fmla="*/ 1993900 w 7752326"/>
              <a:gd name="connsiteY5" fmla="*/ 622300 h 2140052"/>
              <a:gd name="connsiteX6" fmla="*/ 2533650 w 7752326"/>
              <a:gd name="connsiteY6" fmla="*/ 622300 h 2140052"/>
              <a:gd name="connsiteX7" fmla="*/ 2533650 w 7752326"/>
              <a:gd name="connsiteY7" fmla="*/ 0 h 2140052"/>
              <a:gd name="connsiteX8" fmla="*/ 4584700 w 7752326"/>
              <a:gd name="connsiteY8" fmla="*/ 0 h 2140052"/>
              <a:gd name="connsiteX9" fmla="*/ 4584700 w 7752326"/>
              <a:gd name="connsiteY9" fmla="*/ 876300 h 2140052"/>
              <a:gd name="connsiteX10" fmla="*/ 5530850 w 7752326"/>
              <a:gd name="connsiteY10" fmla="*/ 876300 h 2140052"/>
              <a:gd name="connsiteX11" fmla="*/ 5530850 w 7752326"/>
              <a:gd name="connsiteY11" fmla="*/ 387350 h 2140052"/>
              <a:gd name="connsiteX12" fmla="*/ 6502400 w 7752326"/>
              <a:gd name="connsiteY12" fmla="*/ 387350 h 2140052"/>
              <a:gd name="connsiteX13" fmla="*/ 6502400 w 7752326"/>
              <a:gd name="connsiteY13" fmla="*/ 984250 h 2140052"/>
              <a:gd name="connsiteX14" fmla="*/ 7751302 w 7752326"/>
              <a:gd name="connsiteY14" fmla="*/ 991624 h 2140052"/>
              <a:gd name="connsiteX15" fmla="*/ 7752326 w 7752326"/>
              <a:gd name="connsiteY15" fmla="*/ 2140052 h 21400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7752326" h="2140052">
                <a:moveTo>
                  <a:pt x="0" y="2139950"/>
                </a:moveTo>
                <a:lnTo>
                  <a:pt x="0" y="1244600"/>
                </a:lnTo>
                <a:lnTo>
                  <a:pt x="1041400" y="1244600"/>
                </a:lnTo>
                <a:lnTo>
                  <a:pt x="1041400" y="146050"/>
                </a:lnTo>
                <a:lnTo>
                  <a:pt x="1993900" y="146050"/>
                </a:lnTo>
                <a:lnTo>
                  <a:pt x="1993900" y="622300"/>
                </a:lnTo>
                <a:lnTo>
                  <a:pt x="2533650" y="622300"/>
                </a:lnTo>
                <a:lnTo>
                  <a:pt x="2533650" y="0"/>
                </a:lnTo>
                <a:lnTo>
                  <a:pt x="4584700" y="0"/>
                </a:lnTo>
                <a:lnTo>
                  <a:pt x="4584700" y="876300"/>
                </a:lnTo>
                <a:lnTo>
                  <a:pt x="5530850" y="876300"/>
                </a:lnTo>
                <a:lnTo>
                  <a:pt x="5530850" y="387350"/>
                </a:lnTo>
                <a:lnTo>
                  <a:pt x="6502400" y="387350"/>
                </a:lnTo>
                <a:lnTo>
                  <a:pt x="6502400" y="984250"/>
                </a:lnTo>
                <a:lnTo>
                  <a:pt x="7751302" y="991624"/>
                </a:lnTo>
                <a:cubicBezTo>
                  <a:pt x="7751302" y="1375799"/>
                  <a:pt x="7752326" y="1755877"/>
                  <a:pt x="7752326" y="2140052"/>
                </a:cubicBezTo>
              </a:path>
            </a:pathLst>
          </a:custGeom>
          <a:noFill/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093ECCD5-646B-43EA-9B46-A6C8717D3C91}"/>
              </a:ext>
            </a:extLst>
          </p:cNvPr>
          <p:cNvSpPr/>
          <p:nvPr/>
        </p:nvSpPr>
        <p:spPr>
          <a:xfrm>
            <a:off x="701040" y="1802949"/>
            <a:ext cx="7753199" cy="18389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921CF9F-7096-43C1-A92F-7D126E9B8351}"/>
              </a:ext>
            </a:extLst>
          </p:cNvPr>
          <p:cNvCxnSpPr/>
          <p:nvPr/>
        </p:nvCxnSpPr>
        <p:spPr>
          <a:xfrm>
            <a:off x="698502" y="3647398"/>
            <a:ext cx="7755737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09A93660-E6A3-4D5F-87FA-CE67DE490A81}"/>
              </a:ext>
            </a:extLst>
          </p:cNvPr>
          <p:cNvSpPr/>
          <p:nvPr/>
        </p:nvSpPr>
        <p:spPr>
          <a:xfrm>
            <a:off x="701040" y="1545815"/>
            <a:ext cx="7753198" cy="257134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667259-EB08-4CBC-8E51-D8DD528F9FA3}"/>
              </a:ext>
            </a:extLst>
          </p:cNvPr>
          <p:cNvSpPr txBox="1"/>
          <p:nvPr/>
        </p:nvSpPr>
        <p:spPr>
          <a:xfrm>
            <a:off x="698502" y="4229100"/>
            <a:ext cx="775232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Slack lemma [Batra et al., SODA 2014]</a:t>
            </a:r>
            <a:br>
              <a:rPr lang="en-US" sz="2800" dirty="0"/>
            </a:br>
            <a:r>
              <a:rPr lang="en-US" sz="2800" dirty="0"/>
              <a:t>                       [</a:t>
            </a:r>
            <a:r>
              <a:rPr lang="en-US" sz="2800" dirty="0" err="1"/>
              <a:t>Grandoni</a:t>
            </a:r>
            <a:r>
              <a:rPr lang="en-US" sz="2800" dirty="0"/>
              <a:t> et al., SODA 2017]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More technical game</a:t>
            </a:r>
          </a:p>
        </p:txBody>
      </p:sp>
    </p:spTree>
    <p:extLst>
      <p:ext uri="{BB962C8B-B14F-4D97-AF65-F5344CB8AC3E}">
        <p14:creationId xmlns:p14="http://schemas.microsoft.com/office/powerpoint/2010/main" val="3398764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7" grpId="0" animBg="1"/>
      <p:bldP spid="5" grpId="0" uiExpand="1" build="allAtOnce"/>
    </p:bld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1"/>
          <p:cNvSpPr/>
          <p:nvPr/>
        </p:nvSpPr>
        <p:spPr>
          <a:xfrm>
            <a:off x="4190065" y="2128665"/>
            <a:ext cx="375920" cy="345916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6 Conector recto de flecha"/>
          <p:cNvCxnSpPr/>
          <p:nvPr/>
        </p:nvCxnSpPr>
        <p:spPr>
          <a:xfrm flipV="1">
            <a:off x="1025525" y="3685540"/>
            <a:ext cx="7277100" cy="3637"/>
          </a:xfrm>
          <a:prstGeom prst="straightConnector1">
            <a:avLst/>
          </a:prstGeom>
          <a:noFill/>
          <a:ln w="22225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8" name="7 CuadroTexto"/>
          <p:cNvSpPr txBox="1"/>
          <p:nvPr/>
        </p:nvSpPr>
        <p:spPr>
          <a:xfrm>
            <a:off x="8122865" y="3674023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/>
              <a:t>time</a:t>
            </a:r>
          </a:p>
        </p:txBody>
      </p:sp>
      <p:sp>
        <p:nvSpPr>
          <p:cNvPr id="17" name="Rectangle 7"/>
          <p:cNvSpPr/>
          <p:nvPr/>
        </p:nvSpPr>
        <p:spPr>
          <a:xfrm>
            <a:off x="4190065" y="2474581"/>
            <a:ext cx="375920" cy="510778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7"/>
          <p:cNvSpPr/>
          <p:nvPr/>
        </p:nvSpPr>
        <p:spPr>
          <a:xfrm>
            <a:off x="2514600" y="2474581"/>
            <a:ext cx="2051385" cy="510778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6"/>
          <p:cNvSpPr/>
          <p:nvPr/>
        </p:nvSpPr>
        <p:spPr>
          <a:xfrm>
            <a:off x="2514600" y="2985359"/>
            <a:ext cx="4096365" cy="697468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7"/>
          <p:cNvSpPr/>
          <p:nvPr/>
        </p:nvSpPr>
        <p:spPr>
          <a:xfrm>
            <a:off x="1581765" y="3172049"/>
            <a:ext cx="932836" cy="510778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1"/>
          <p:cNvSpPr/>
          <p:nvPr/>
        </p:nvSpPr>
        <p:spPr>
          <a:xfrm>
            <a:off x="3587545" y="2128665"/>
            <a:ext cx="978440" cy="345916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1"/>
          <p:cNvSpPr/>
          <p:nvPr/>
        </p:nvSpPr>
        <p:spPr>
          <a:xfrm>
            <a:off x="4565984" y="2639681"/>
            <a:ext cx="1543535" cy="345916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7"/>
          <p:cNvSpPr/>
          <p:nvPr/>
        </p:nvSpPr>
        <p:spPr>
          <a:xfrm>
            <a:off x="2505069" y="2486486"/>
            <a:ext cx="596900" cy="486265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11"/>
          <p:cNvSpPr/>
          <p:nvPr/>
        </p:nvSpPr>
        <p:spPr>
          <a:xfrm>
            <a:off x="3817075" y="2145332"/>
            <a:ext cx="762071" cy="314803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11 Forma libre"/>
          <p:cNvSpPr/>
          <p:nvPr/>
        </p:nvSpPr>
        <p:spPr>
          <a:xfrm>
            <a:off x="1041400" y="1545590"/>
            <a:ext cx="7080250" cy="2139950"/>
          </a:xfrm>
          <a:custGeom>
            <a:avLst/>
            <a:gdLst>
              <a:gd name="connsiteX0" fmla="*/ 0 w 7086600"/>
              <a:gd name="connsiteY0" fmla="*/ 2139950 h 2152650"/>
              <a:gd name="connsiteX1" fmla="*/ 0 w 7086600"/>
              <a:gd name="connsiteY1" fmla="*/ 1244600 h 2152650"/>
              <a:gd name="connsiteX2" fmla="*/ 1041400 w 7086600"/>
              <a:gd name="connsiteY2" fmla="*/ 1244600 h 2152650"/>
              <a:gd name="connsiteX3" fmla="*/ 1041400 w 7086600"/>
              <a:gd name="connsiteY3" fmla="*/ 146050 h 2152650"/>
              <a:gd name="connsiteX4" fmla="*/ 1993900 w 7086600"/>
              <a:gd name="connsiteY4" fmla="*/ 146050 h 2152650"/>
              <a:gd name="connsiteX5" fmla="*/ 1993900 w 7086600"/>
              <a:gd name="connsiteY5" fmla="*/ 622300 h 2152650"/>
              <a:gd name="connsiteX6" fmla="*/ 2533650 w 7086600"/>
              <a:gd name="connsiteY6" fmla="*/ 622300 h 2152650"/>
              <a:gd name="connsiteX7" fmla="*/ 2533650 w 7086600"/>
              <a:gd name="connsiteY7" fmla="*/ 0 h 2152650"/>
              <a:gd name="connsiteX8" fmla="*/ 4584700 w 7086600"/>
              <a:gd name="connsiteY8" fmla="*/ 0 h 2152650"/>
              <a:gd name="connsiteX9" fmla="*/ 4584700 w 7086600"/>
              <a:gd name="connsiteY9" fmla="*/ 876300 h 2152650"/>
              <a:gd name="connsiteX10" fmla="*/ 5530850 w 7086600"/>
              <a:gd name="connsiteY10" fmla="*/ 876300 h 2152650"/>
              <a:gd name="connsiteX11" fmla="*/ 5530850 w 7086600"/>
              <a:gd name="connsiteY11" fmla="*/ 387350 h 2152650"/>
              <a:gd name="connsiteX12" fmla="*/ 6502400 w 7086600"/>
              <a:gd name="connsiteY12" fmla="*/ 387350 h 2152650"/>
              <a:gd name="connsiteX13" fmla="*/ 6502400 w 7086600"/>
              <a:gd name="connsiteY13" fmla="*/ 984250 h 2152650"/>
              <a:gd name="connsiteX14" fmla="*/ 7080250 w 7086600"/>
              <a:gd name="connsiteY14" fmla="*/ 984250 h 2152650"/>
              <a:gd name="connsiteX15" fmla="*/ 7080250 w 7086600"/>
              <a:gd name="connsiteY15" fmla="*/ 2152650 h 2152650"/>
              <a:gd name="connsiteX16" fmla="*/ 7086600 w 7086600"/>
              <a:gd name="connsiteY16" fmla="*/ 2152650 h 2152650"/>
              <a:gd name="connsiteX0" fmla="*/ 0 w 7080250"/>
              <a:gd name="connsiteY0" fmla="*/ 2139950 h 2152650"/>
              <a:gd name="connsiteX1" fmla="*/ 0 w 7080250"/>
              <a:gd name="connsiteY1" fmla="*/ 1244600 h 2152650"/>
              <a:gd name="connsiteX2" fmla="*/ 1041400 w 7080250"/>
              <a:gd name="connsiteY2" fmla="*/ 1244600 h 2152650"/>
              <a:gd name="connsiteX3" fmla="*/ 1041400 w 7080250"/>
              <a:gd name="connsiteY3" fmla="*/ 146050 h 2152650"/>
              <a:gd name="connsiteX4" fmla="*/ 1993900 w 7080250"/>
              <a:gd name="connsiteY4" fmla="*/ 146050 h 2152650"/>
              <a:gd name="connsiteX5" fmla="*/ 1993900 w 7080250"/>
              <a:gd name="connsiteY5" fmla="*/ 622300 h 2152650"/>
              <a:gd name="connsiteX6" fmla="*/ 2533650 w 7080250"/>
              <a:gd name="connsiteY6" fmla="*/ 622300 h 2152650"/>
              <a:gd name="connsiteX7" fmla="*/ 2533650 w 7080250"/>
              <a:gd name="connsiteY7" fmla="*/ 0 h 2152650"/>
              <a:gd name="connsiteX8" fmla="*/ 4584700 w 7080250"/>
              <a:gd name="connsiteY8" fmla="*/ 0 h 2152650"/>
              <a:gd name="connsiteX9" fmla="*/ 4584700 w 7080250"/>
              <a:gd name="connsiteY9" fmla="*/ 876300 h 2152650"/>
              <a:gd name="connsiteX10" fmla="*/ 5530850 w 7080250"/>
              <a:gd name="connsiteY10" fmla="*/ 876300 h 2152650"/>
              <a:gd name="connsiteX11" fmla="*/ 5530850 w 7080250"/>
              <a:gd name="connsiteY11" fmla="*/ 387350 h 2152650"/>
              <a:gd name="connsiteX12" fmla="*/ 6502400 w 7080250"/>
              <a:gd name="connsiteY12" fmla="*/ 387350 h 2152650"/>
              <a:gd name="connsiteX13" fmla="*/ 6502400 w 7080250"/>
              <a:gd name="connsiteY13" fmla="*/ 984250 h 2152650"/>
              <a:gd name="connsiteX14" fmla="*/ 7080250 w 7080250"/>
              <a:gd name="connsiteY14" fmla="*/ 984250 h 2152650"/>
              <a:gd name="connsiteX15" fmla="*/ 7080250 w 7080250"/>
              <a:gd name="connsiteY15" fmla="*/ 2152650 h 2152650"/>
              <a:gd name="connsiteX16" fmla="*/ 7080250 w 7080250"/>
              <a:gd name="connsiteY16" fmla="*/ 2136775 h 2152650"/>
              <a:gd name="connsiteX0" fmla="*/ 0 w 7080250"/>
              <a:gd name="connsiteY0" fmla="*/ 2139950 h 2139950"/>
              <a:gd name="connsiteX1" fmla="*/ 0 w 7080250"/>
              <a:gd name="connsiteY1" fmla="*/ 1244600 h 2139950"/>
              <a:gd name="connsiteX2" fmla="*/ 1041400 w 7080250"/>
              <a:gd name="connsiteY2" fmla="*/ 1244600 h 2139950"/>
              <a:gd name="connsiteX3" fmla="*/ 1041400 w 7080250"/>
              <a:gd name="connsiteY3" fmla="*/ 146050 h 2139950"/>
              <a:gd name="connsiteX4" fmla="*/ 1993900 w 7080250"/>
              <a:gd name="connsiteY4" fmla="*/ 146050 h 2139950"/>
              <a:gd name="connsiteX5" fmla="*/ 1993900 w 7080250"/>
              <a:gd name="connsiteY5" fmla="*/ 622300 h 2139950"/>
              <a:gd name="connsiteX6" fmla="*/ 2533650 w 7080250"/>
              <a:gd name="connsiteY6" fmla="*/ 622300 h 2139950"/>
              <a:gd name="connsiteX7" fmla="*/ 2533650 w 7080250"/>
              <a:gd name="connsiteY7" fmla="*/ 0 h 2139950"/>
              <a:gd name="connsiteX8" fmla="*/ 4584700 w 7080250"/>
              <a:gd name="connsiteY8" fmla="*/ 0 h 2139950"/>
              <a:gd name="connsiteX9" fmla="*/ 4584700 w 7080250"/>
              <a:gd name="connsiteY9" fmla="*/ 876300 h 2139950"/>
              <a:gd name="connsiteX10" fmla="*/ 5530850 w 7080250"/>
              <a:gd name="connsiteY10" fmla="*/ 876300 h 2139950"/>
              <a:gd name="connsiteX11" fmla="*/ 5530850 w 7080250"/>
              <a:gd name="connsiteY11" fmla="*/ 387350 h 2139950"/>
              <a:gd name="connsiteX12" fmla="*/ 6502400 w 7080250"/>
              <a:gd name="connsiteY12" fmla="*/ 387350 h 2139950"/>
              <a:gd name="connsiteX13" fmla="*/ 6502400 w 7080250"/>
              <a:gd name="connsiteY13" fmla="*/ 984250 h 2139950"/>
              <a:gd name="connsiteX14" fmla="*/ 7080250 w 7080250"/>
              <a:gd name="connsiteY14" fmla="*/ 984250 h 2139950"/>
              <a:gd name="connsiteX15" fmla="*/ 7080250 w 7080250"/>
              <a:gd name="connsiteY15" fmla="*/ 2136775 h 2139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7080250" h="2139950">
                <a:moveTo>
                  <a:pt x="0" y="2139950"/>
                </a:moveTo>
                <a:lnTo>
                  <a:pt x="0" y="1244600"/>
                </a:lnTo>
                <a:lnTo>
                  <a:pt x="1041400" y="1244600"/>
                </a:lnTo>
                <a:lnTo>
                  <a:pt x="1041400" y="146050"/>
                </a:lnTo>
                <a:lnTo>
                  <a:pt x="1993900" y="146050"/>
                </a:lnTo>
                <a:lnTo>
                  <a:pt x="1993900" y="622300"/>
                </a:lnTo>
                <a:lnTo>
                  <a:pt x="2533650" y="622300"/>
                </a:lnTo>
                <a:lnTo>
                  <a:pt x="2533650" y="0"/>
                </a:lnTo>
                <a:lnTo>
                  <a:pt x="4584700" y="0"/>
                </a:lnTo>
                <a:lnTo>
                  <a:pt x="4584700" y="876300"/>
                </a:lnTo>
                <a:lnTo>
                  <a:pt x="5530850" y="876300"/>
                </a:lnTo>
                <a:lnTo>
                  <a:pt x="5530850" y="387350"/>
                </a:lnTo>
                <a:lnTo>
                  <a:pt x="6502400" y="387350"/>
                </a:lnTo>
                <a:lnTo>
                  <a:pt x="6502400" y="984250"/>
                </a:lnTo>
                <a:lnTo>
                  <a:pt x="7080250" y="984250"/>
                </a:lnTo>
                <a:lnTo>
                  <a:pt x="7080250" y="2136775"/>
                </a:lnTo>
              </a:path>
            </a:pathLst>
          </a:custGeom>
          <a:noFill/>
          <a:ln w="952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FE2E77-2E71-4291-80B8-B835699CA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Unsplittable</a:t>
            </a:r>
            <a:r>
              <a:rPr lang="en-US" dirty="0"/>
              <a:t> Flow on a Path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38D7D3C9-2C32-4540-92CD-3E3D13176FF2}"/>
                  </a:ext>
                </a:extLst>
              </p:cNvPr>
              <p:cNvSpPr txBox="1"/>
              <p:nvPr/>
            </p:nvSpPr>
            <p:spPr>
              <a:xfrm>
                <a:off x="1198166" y="4490548"/>
                <a:ext cx="775232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(1+</m:t>
                    </m:r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𝜖</m:t>
                    </m:r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>
                    <a:solidFill>
                      <a:srgbClr val="FF0000"/>
                    </a:solidFill>
                  </a:rPr>
                  <a:t>-approximation in polynomial time</a:t>
                </a: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38D7D3C9-2C32-4540-92CD-3E3D13176F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8166" y="4490548"/>
                <a:ext cx="7752326" cy="523220"/>
              </a:xfrm>
              <a:prstGeom prst="rect">
                <a:avLst/>
              </a:prstGeom>
              <a:blipFill>
                <a:blip r:embed="rId3"/>
                <a:stretch>
                  <a:fillRect t="-11765" b="-341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632DBBDE-E0FD-45BD-9522-2F6730E43A1A}"/>
              </a:ext>
            </a:extLst>
          </p:cNvPr>
          <p:cNvSpPr txBox="1"/>
          <p:nvPr/>
        </p:nvSpPr>
        <p:spPr>
          <a:xfrm>
            <a:off x="1198166" y="5312410"/>
            <a:ext cx="7153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Game: useful for other problems?</a:t>
            </a:r>
          </a:p>
        </p:txBody>
      </p:sp>
    </p:spTree>
    <p:extLst>
      <p:ext uri="{BB962C8B-B14F-4D97-AF65-F5344CB8AC3E}">
        <p14:creationId xmlns:p14="http://schemas.microsoft.com/office/powerpoint/2010/main" val="2899974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1"/>
          <p:cNvSpPr/>
          <p:nvPr/>
        </p:nvSpPr>
        <p:spPr>
          <a:xfrm>
            <a:off x="4532965" y="1892445"/>
            <a:ext cx="375920" cy="345916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6 Conector recto de flecha"/>
          <p:cNvCxnSpPr/>
          <p:nvPr/>
        </p:nvCxnSpPr>
        <p:spPr>
          <a:xfrm flipV="1">
            <a:off x="1368425" y="3449320"/>
            <a:ext cx="7277100" cy="3637"/>
          </a:xfrm>
          <a:prstGeom prst="straightConnector1">
            <a:avLst/>
          </a:prstGeom>
          <a:noFill/>
          <a:ln w="22225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8" name="7 CuadroTexto"/>
          <p:cNvSpPr txBox="1"/>
          <p:nvPr/>
        </p:nvSpPr>
        <p:spPr>
          <a:xfrm>
            <a:off x="8465765" y="3437803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/>
              <a:t>time</a:t>
            </a:r>
          </a:p>
        </p:txBody>
      </p:sp>
      <p:sp>
        <p:nvSpPr>
          <p:cNvPr id="17" name="Rectangle 7"/>
          <p:cNvSpPr/>
          <p:nvPr/>
        </p:nvSpPr>
        <p:spPr>
          <a:xfrm>
            <a:off x="4532965" y="2238361"/>
            <a:ext cx="375920" cy="510778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7"/>
          <p:cNvSpPr/>
          <p:nvPr/>
        </p:nvSpPr>
        <p:spPr>
          <a:xfrm>
            <a:off x="2857500" y="2238361"/>
            <a:ext cx="2051385" cy="510778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6"/>
          <p:cNvSpPr/>
          <p:nvPr/>
        </p:nvSpPr>
        <p:spPr>
          <a:xfrm>
            <a:off x="2857500" y="2749139"/>
            <a:ext cx="4096365" cy="697468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7"/>
          <p:cNvSpPr/>
          <p:nvPr/>
        </p:nvSpPr>
        <p:spPr>
          <a:xfrm>
            <a:off x="1924665" y="2935829"/>
            <a:ext cx="932836" cy="510778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1"/>
          <p:cNvSpPr/>
          <p:nvPr/>
        </p:nvSpPr>
        <p:spPr>
          <a:xfrm>
            <a:off x="3930445" y="1892445"/>
            <a:ext cx="978440" cy="345916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1"/>
          <p:cNvSpPr/>
          <p:nvPr/>
        </p:nvSpPr>
        <p:spPr>
          <a:xfrm>
            <a:off x="4908884" y="2403461"/>
            <a:ext cx="1543535" cy="345916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7"/>
          <p:cNvSpPr/>
          <p:nvPr/>
        </p:nvSpPr>
        <p:spPr>
          <a:xfrm>
            <a:off x="2847969" y="2250266"/>
            <a:ext cx="596900" cy="486265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11"/>
          <p:cNvSpPr/>
          <p:nvPr/>
        </p:nvSpPr>
        <p:spPr>
          <a:xfrm>
            <a:off x="4159975" y="1909112"/>
            <a:ext cx="762071" cy="314803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11 Forma libre"/>
          <p:cNvSpPr/>
          <p:nvPr/>
        </p:nvSpPr>
        <p:spPr>
          <a:xfrm>
            <a:off x="1384300" y="1309370"/>
            <a:ext cx="7080250" cy="2139950"/>
          </a:xfrm>
          <a:custGeom>
            <a:avLst/>
            <a:gdLst>
              <a:gd name="connsiteX0" fmla="*/ 0 w 7086600"/>
              <a:gd name="connsiteY0" fmla="*/ 2139950 h 2152650"/>
              <a:gd name="connsiteX1" fmla="*/ 0 w 7086600"/>
              <a:gd name="connsiteY1" fmla="*/ 1244600 h 2152650"/>
              <a:gd name="connsiteX2" fmla="*/ 1041400 w 7086600"/>
              <a:gd name="connsiteY2" fmla="*/ 1244600 h 2152650"/>
              <a:gd name="connsiteX3" fmla="*/ 1041400 w 7086600"/>
              <a:gd name="connsiteY3" fmla="*/ 146050 h 2152650"/>
              <a:gd name="connsiteX4" fmla="*/ 1993900 w 7086600"/>
              <a:gd name="connsiteY4" fmla="*/ 146050 h 2152650"/>
              <a:gd name="connsiteX5" fmla="*/ 1993900 w 7086600"/>
              <a:gd name="connsiteY5" fmla="*/ 622300 h 2152650"/>
              <a:gd name="connsiteX6" fmla="*/ 2533650 w 7086600"/>
              <a:gd name="connsiteY6" fmla="*/ 622300 h 2152650"/>
              <a:gd name="connsiteX7" fmla="*/ 2533650 w 7086600"/>
              <a:gd name="connsiteY7" fmla="*/ 0 h 2152650"/>
              <a:gd name="connsiteX8" fmla="*/ 4584700 w 7086600"/>
              <a:gd name="connsiteY8" fmla="*/ 0 h 2152650"/>
              <a:gd name="connsiteX9" fmla="*/ 4584700 w 7086600"/>
              <a:gd name="connsiteY9" fmla="*/ 876300 h 2152650"/>
              <a:gd name="connsiteX10" fmla="*/ 5530850 w 7086600"/>
              <a:gd name="connsiteY10" fmla="*/ 876300 h 2152650"/>
              <a:gd name="connsiteX11" fmla="*/ 5530850 w 7086600"/>
              <a:gd name="connsiteY11" fmla="*/ 387350 h 2152650"/>
              <a:gd name="connsiteX12" fmla="*/ 6502400 w 7086600"/>
              <a:gd name="connsiteY12" fmla="*/ 387350 h 2152650"/>
              <a:gd name="connsiteX13" fmla="*/ 6502400 w 7086600"/>
              <a:gd name="connsiteY13" fmla="*/ 984250 h 2152650"/>
              <a:gd name="connsiteX14" fmla="*/ 7080250 w 7086600"/>
              <a:gd name="connsiteY14" fmla="*/ 984250 h 2152650"/>
              <a:gd name="connsiteX15" fmla="*/ 7080250 w 7086600"/>
              <a:gd name="connsiteY15" fmla="*/ 2152650 h 2152650"/>
              <a:gd name="connsiteX16" fmla="*/ 7086600 w 7086600"/>
              <a:gd name="connsiteY16" fmla="*/ 2152650 h 2152650"/>
              <a:gd name="connsiteX0" fmla="*/ 0 w 7080250"/>
              <a:gd name="connsiteY0" fmla="*/ 2139950 h 2152650"/>
              <a:gd name="connsiteX1" fmla="*/ 0 w 7080250"/>
              <a:gd name="connsiteY1" fmla="*/ 1244600 h 2152650"/>
              <a:gd name="connsiteX2" fmla="*/ 1041400 w 7080250"/>
              <a:gd name="connsiteY2" fmla="*/ 1244600 h 2152650"/>
              <a:gd name="connsiteX3" fmla="*/ 1041400 w 7080250"/>
              <a:gd name="connsiteY3" fmla="*/ 146050 h 2152650"/>
              <a:gd name="connsiteX4" fmla="*/ 1993900 w 7080250"/>
              <a:gd name="connsiteY4" fmla="*/ 146050 h 2152650"/>
              <a:gd name="connsiteX5" fmla="*/ 1993900 w 7080250"/>
              <a:gd name="connsiteY5" fmla="*/ 622300 h 2152650"/>
              <a:gd name="connsiteX6" fmla="*/ 2533650 w 7080250"/>
              <a:gd name="connsiteY6" fmla="*/ 622300 h 2152650"/>
              <a:gd name="connsiteX7" fmla="*/ 2533650 w 7080250"/>
              <a:gd name="connsiteY7" fmla="*/ 0 h 2152650"/>
              <a:gd name="connsiteX8" fmla="*/ 4584700 w 7080250"/>
              <a:gd name="connsiteY8" fmla="*/ 0 h 2152650"/>
              <a:gd name="connsiteX9" fmla="*/ 4584700 w 7080250"/>
              <a:gd name="connsiteY9" fmla="*/ 876300 h 2152650"/>
              <a:gd name="connsiteX10" fmla="*/ 5530850 w 7080250"/>
              <a:gd name="connsiteY10" fmla="*/ 876300 h 2152650"/>
              <a:gd name="connsiteX11" fmla="*/ 5530850 w 7080250"/>
              <a:gd name="connsiteY11" fmla="*/ 387350 h 2152650"/>
              <a:gd name="connsiteX12" fmla="*/ 6502400 w 7080250"/>
              <a:gd name="connsiteY12" fmla="*/ 387350 h 2152650"/>
              <a:gd name="connsiteX13" fmla="*/ 6502400 w 7080250"/>
              <a:gd name="connsiteY13" fmla="*/ 984250 h 2152650"/>
              <a:gd name="connsiteX14" fmla="*/ 7080250 w 7080250"/>
              <a:gd name="connsiteY14" fmla="*/ 984250 h 2152650"/>
              <a:gd name="connsiteX15" fmla="*/ 7080250 w 7080250"/>
              <a:gd name="connsiteY15" fmla="*/ 2152650 h 2152650"/>
              <a:gd name="connsiteX16" fmla="*/ 7080250 w 7080250"/>
              <a:gd name="connsiteY16" fmla="*/ 2136775 h 2152650"/>
              <a:gd name="connsiteX0" fmla="*/ 0 w 7080250"/>
              <a:gd name="connsiteY0" fmla="*/ 2139950 h 2139950"/>
              <a:gd name="connsiteX1" fmla="*/ 0 w 7080250"/>
              <a:gd name="connsiteY1" fmla="*/ 1244600 h 2139950"/>
              <a:gd name="connsiteX2" fmla="*/ 1041400 w 7080250"/>
              <a:gd name="connsiteY2" fmla="*/ 1244600 h 2139950"/>
              <a:gd name="connsiteX3" fmla="*/ 1041400 w 7080250"/>
              <a:gd name="connsiteY3" fmla="*/ 146050 h 2139950"/>
              <a:gd name="connsiteX4" fmla="*/ 1993900 w 7080250"/>
              <a:gd name="connsiteY4" fmla="*/ 146050 h 2139950"/>
              <a:gd name="connsiteX5" fmla="*/ 1993900 w 7080250"/>
              <a:gd name="connsiteY5" fmla="*/ 622300 h 2139950"/>
              <a:gd name="connsiteX6" fmla="*/ 2533650 w 7080250"/>
              <a:gd name="connsiteY6" fmla="*/ 622300 h 2139950"/>
              <a:gd name="connsiteX7" fmla="*/ 2533650 w 7080250"/>
              <a:gd name="connsiteY7" fmla="*/ 0 h 2139950"/>
              <a:gd name="connsiteX8" fmla="*/ 4584700 w 7080250"/>
              <a:gd name="connsiteY8" fmla="*/ 0 h 2139950"/>
              <a:gd name="connsiteX9" fmla="*/ 4584700 w 7080250"/>
              <a:gd name="connsiteY9" fmla="*/ 876300 h 2139950"/>
              <a:gd name="connsiteX10" fmla="*/ 5530850 w 7080250"/>
              <a:gd name="connsiteY10" fmla="*/ 876300 h 2139950"/>
              <a:gd name="connsiteX11" fmla="*/ 5530850 w 7080250"/>
              <a:gd name="connsiteY11" fmla="*/ 387350 h 2139950"/>
              <a:gd name="connsiteX12" fmla="*/ 6502400 w 7080250"/>
              <a:gd name="connsiteY12" fmla="*/ 387350 h 2139950"/>
              <a:gd name="connsiteX13" fmla="*/ 6502400 w 7080250"/>
              <a:gd name="connsiteY13" fmla="*/ 984250 h 2139950"/>
              <a:gd name="connsiteX14" fmla="*/ 7080250 w 7080250"/>
              <a:gd name="connsiteY14" fmla="*/ 984250 h 2139950"/>
              <a:gd name="connsiteX15" fmla="*/ 7080250 w 7080250"/>
              <a:gd name="connsiteY15" fmla="*/ 2136775 h 2139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7080250" h="2139950">
                <a:moveTo>
                  <a:pt x="0" y="2139950"/>
                </a:moveTo>
                <a:lnTo>
                  <a:pt x="0" y="1244600"/>
                </a:lnTo>
                <a:lnTo>
                  <a:pt x="1041400" y="1244600"/>
                </a:lnTo>
                <a:lnTo>
                  <a:pt x="1041400" y="146050"/>
                </a:lnTo>
                <a:lnTo>
                  <a:pt x="1993900" y="146050"/>
                </a:lnTo>
                <a:lnTo>
                  <a:pt x="1993900" y="622300"/>
                </a:lnTo>
                <a:lnTo>
                  <a:pt x="2533650" y="622300"/>
                </a:lnTo>
                <a:lnTo>
                  <a:pt x="2533650" y="0"/>
                </a:lnTo>
                <a:lnTo>
                  <a:pt x="4584700" y="0"/>
                </a:lnTo>
                <a:lnTo>
                  <a:pt x="4584700" y="876300"/>
                </a:lnTo>
                <a:lnTo>
                  <a:pt x="5530850" y="876300"/>
                </a:lnTo>
                <a:lnTo>
                  <a:pt x="5530850" y="387350"/>
                </a:lnTo>
                <a:lnTo>
                  <a:pt x="6502400" y="387350"/>
                </a:lnTo>
                <a:lnTo>
                  <a:pt x="6502400" y="984250"/>
                </a:lnTo>
                <a:lnTo>
                  <a:pt x="7080250" y="984250"/>
                </a:lnTo>
                <a:lnTo>
                  <a:pt x="7080250" y="2136775"/>
                </a:lnTo>
              </a:path>
            </a:pathLst>
          </a:custGeom>
          <a:noFill/>
          <a:ln w="952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FE2E77-2E71-4291-80B8-B835699CA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Unsplittable</a:t>
            </a:r>
            <a:r>
              <a:rPr lang="en-US" dirty="0"/>
              <a:t> Flow on a Path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4BBC8B0-C60B-4F4C-B517-7FC2460105C8}"/>
              </a:ext>
            </a:extLst>
          </p:cNvPr>
          <p:cNvSpPr/>
          <p:nvPr/>
        </p:nvSpPr>
        <p:spPr>
          <a:xfrm>
            <a:off x="2847969" y="5144770"/>
            <a:ext cx="4105897" cy="403860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DD5DC04C-9947-4219-9443-89CCEDC28BFA}"/>
              </a:ext>
            </a:extLst>
          </p:cNvPr>
          <p:cNvSpPr/>
          <p:nvPr/>
        </p:nvSpPr>
        <p:spPr>
          <a:xfrm>
            <a:off x="1924665" y="4736197"/>
            <a:ext cx="2984219" cy="40386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15C8761B-F30C-4369-B9D4-C96BD1A45A40}"/>
              </a:ext>
            </a:extLst>
          </p:cNvPr>
          <p:cNvSpPr/>
          <p:nvPr/>
        </p:nvSpPr>
        <p:spPr>
          <a:xfrm>
            <a:off x="3969646" y="4322350"/>
            <a:ext cx="2482773" cy="40386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FE9F06B2-8D0E-416D-905F-4310BF7CD0B9}"/>
              </a:ext>
            </a:extLst>
          </p:cNvPr>
          <p:cNvCxnSpPr>
            <a:cxnSpLocks/>
          </p:cNvCxnSpPr>
          <p:nvPr/>
        </p:nvCxnSpPr>
        <p:spPr>
          <a:xfrm>
            <a:off x="1485900" y="6186384"/>
            <a:ext cx="7159625" cy="0"/>
          </a:xfrm>
          <a:prstGeom prst="straightConnector1">
            <a:avLst/>
          </a:prstGeom>
          <a:noFill/>
          <a:ln w="22225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4ED5CA47-F0CB-4F61-91C7-151B7C4A1325}"/>
              </a:ext>
            </a:extLst>
          </p:cNvPr>
          <p:cNvCxnSpPr>
            <a:cxnSpLocks/>
          </p:cNvCxnSpPr>
          <p:nvPr/>
        </p:nvCxnSpPr>
        <p:spPr>
          <a:xfrm flipV="1">
            <a:off x="1493520" y="4322350"/>
            <a:ext cx="0" cy="1423130"/>
          </a:xfrm>
          <a:prstGeom prst="line">
            <a:avLst/>
          </a:prstGeom>
          <a:noFill/>
          <a:ln w="2222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5A546F36-6D55-4755-843C-62F1B2BFAA4E}"/>
              </a:ext>
            </a:extLst>
          </p:cNvPr>
          <p:cNvCxnSpPr>
            <a:cxnSpLocks/>
          </p:cNvCxnSpPr>
          <p:nvPr/>
        </p:nvCxnSpPr>
        <p:spPr>
          <a:xfrm>
            <a:off x="1493520" y="4322350"/>
            <a:ext cx="7021830" cy="0"/>
          </a:xfrm>
          <a:prstGeom prst="straightConnector1">
            <a:avLst/>
          </a:prstGeom>
          <a:noFill/>
          <a:ln w="2222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E13B1364-9872-4CD8-91C6-D54372431212}"/>
              </a:ext>
            </a:extLst>
          </p:cNvPr>
          <p:cNvCxnSpPr>
            <a:cxnSpLocks/>
          </p:cNvCxnSpPr>
          <p:nvPr/>
        </p:nvCxnSpPr>
        <p:spPr>
          <a:xfrm>
            <a:off x="1493520" y="4726210"/>
            <a:ext cx="7021830" cy="0"/>
          </a:xfrm>
          <a:prstGeom prst="straightConnector1">
            <a:avLst/>
          </a:prstGeom>
          <a:noFill/>
          <a:ln w="2222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BFDC0640-0A09-4F02-AFA1-7AA2C0EC47F6}"/>
              </a:ext>
            </a:extLst>
          </p:cNvPr>
          <p:cNvCxnSpPr>
            <a:cxnSpLocks/>
          </p:cNvCxnSpPr>
          <p:nvPr/>
        </p:nvCxnSpPr>
        <p:spPr>
          <a:xfrm>
            <a:off x="1485900" y="5144770"/>
            <a:ext cx="7021830" cy="0"/>
          </a:xfrm>
          <a:prstGeom prst="straightConnector1">
            <a:avLst/>
          </a:prstGeom>
          <a:noFill/>
          <a:ln w="2222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68" name="7 CuadroTexto">
            <a:extLst>
              <a:ext uri="{FF2B5EF4-FFF2-40B4-BE49-F238E27FC236}">
                <a16:creationId xmlns:a16="http://schemas.microsoft.com/office/drawing/2014/main" id="{E58D6AB0-0087-4990-9242-19BC7D514D4E}"/>
              </a:ext>
            </a:extLst>
          </p:cNvPr>
          <p:cNvSpPr txBox="1"/>
          <p:nvPr/>
        </p:nvSpPr>
        <p:spPr>
          <a:xfrm>
            <a:off x="8464550" y="6186384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/>
              <a:t>time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C8D7572-E3E1-45D6-9F65-792B9A0E5C25}"/>
              </a:ext>
            </a:extLst>
          </p:cNvPr>
          <p:cNvSpPr txBox="1"/>
          <p:nvPr/>
        </p:nvSpPr>
        <p:spPr>
          <a:xfrm>
            <a:off x="196309" y="4342468"/>
            <a:ext cx="1172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Machine 1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4059F5A7-4128-4ABD-A94A-75AAA76264A6}"/>
              </a:ext>
            </a:extLst>
          </p:cNvPr>
          <p:cNvSpPr txBox="1"/>
          <p:nvPr/>
        </p:nvSpPr>
        <p:spPr>
          <a:xfrm>
            <a:off x="196309" y="4750824"/>
            <a:ext cx="1172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Machine 2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04BC28D7-3A1E-46B3-A5D8-B41E5FF027BF}"/>
              </a:ext>
            </a:extLst>
          </p:cNvPr>
          <p:cNvSpPr txBox="1"/>
          <p:nvPr/>
        </p:nvSpPr>
        <p:spPr>
          <a:xfrm>
            <a:off x="196309" y="5159001"/>
            <a:ext cx="1172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Machine 3</a:t>
            </a:r>
          </a:p>
        </p:txBody>
      </p: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E7EB5F39-3D46-481E-A61D-524D6A3FEEF4}"/>
              </a:ext>
            </a:extLst>
          </p:cNvPr>
          <p:cNvCxnSpPr>
            <a:cxnSpLocks/>
          </p:cNvCxnSpPr>
          <p:nvPr/>
        </p:nvCxnSpPr>
        <p:spPr>
          <a:xfrm>
            <a:off x="1493520" y="5548630"/>
            <a:ext cx="7021830" cy="0"/>
          </a:xfrm>
          <a:prstGeom prst="straightConnector1">
            <a:avLst/>
          </a:prstGeom>
          <a:noFill/>
          <a:ln w="2222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B94FBBDB-E224-452B-AFA2-68402429B154}"/>
              </a:ext>
            </a:extLst>
          </p:cNvPr>
          <p:cNvSpPr txBox="1"/>
          <p:nvPr/>
        </p:nvSpPr>
        <p:spPr>
          <a:xfrm rot="5400000">
            <a:off x="706028" y="5732496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236E70C9-173F-4976-B2BF-AA3E3D91D7EF}"/>
              </a:ext>
            </a:extLst>
          </p:cNvPr>
          <p:cNvSpPr txBox="1"/>
          <p:nvPr/>
        </p:nvSpPr>
        <p:spPr>
          <a:xfrm rot="5400000">
            <a:off x="5017419" y="5682840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175396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9" grpId="0" animBg="1"/>
      <p:bldP spid="63" grpId="0" animBg="1"/>
      <p:bldP spid="68" grpId="0"/>
      <p:bldP spid="29" grpId="0"/>
      <p:bldP spid="69" grpId="0"/>
      <p:bldP spid="70" grpId="0"/>
      <p:bldP spid="72" grpId="0"/>
      <p:bldP spid="74" grpId="0"/>
    </p:bld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FB14EB-6FF4-42AE-B515-AE09778429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solidFill>
            <a:schemeClr val="tx1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AA6A27-F560-4760-B4EE-8FBAF6A04C1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08A52C4-4177-4D09-909F-F7F365929E71}"/>
              </a:ext>
            </a:extLst>
          </p:cNvPr>
          <p:cNvSpPr/>
          <p:nvPr/>
        </p:nvSpPr>
        <p:spPr>
          <a:xfrm>
            <a:off x="-571501" y="-195309"/>
            <a:ext cx="10315575" cy="7348583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57066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2547</TotalTime>
  <Words>1571</Words>
  <Application>Microsoft Office PowerPoint</Application>
  <PresentationFormat>On-screen Show (4:3)</PresentationFormat>
  <Paragraphs>323</Paragraphs>
  <Slides>90</Slides>
  <Notes>23</Notes>
  <HiddenSlides>2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90</vt:i4>
      </vt:variant>
    </vt:vector>
  </HeadingPairs>
  <TitlesOfParts>
    <vt:vector size="95" baseType="lpstr">
      <vt:lpstr>Arial</vt:lpstr>
      <vt:lpstr>Calibri</vt:lpstr>
      <vt:lpstr>Calibri Light</vt:lpstr>
      <vt:lpstr>Cambria Math</vt:lpstr>
      <vt:lpstr>Office Theme</vt:lpstr>
      <vt:lpstr>PowerPoint Presentation</vt:lpstr>
      <vt:lpstr>Knapsack</vt:lpstr>
      <vt:lpstr>Knapsack</vt:lpstr>
      <vt:lpstr>PowerPoint Presentation</vt:lpstr>
      <vt:lpstr>PowerPoint Presentation</vt:lpstr>
      <vt:lpstr>PowerPoint Presentation</vt:lpstr>
      <vt:lpstr>Unsplittable Flow on a Path</vt:lpstr>
      <vt:lpstr>Unsplittable Flow on a Path</vt:lpstr>
      <vt:lpstr>Unsplittable Flow on a Path</vt:lpstr>
      <vt:lpstr>Unsplittable Flow on a Path</vt:lpstr>
      <vt:lpstr>Unsplittable Flow on a Path</vt:lpstr>
      <vt:lpstr>Unsplittable Flow on a Path</vt:lpstr>
      <vt:lpstr>Unsplittable Flow on a Path</vt:lpstr>
      <vt:lpstr>Unsplittable Flow on a Path</vt:lpstr>
      <vt:lpstr>Unsplittable Flow on a Path</vt:lpstr>
      <vt:lpstr>Unsplittable Flow on a Path</vt:lpstr>
      <vt:lpstr>Unsplittable Flow on a Path</vt:lpstr>
      <vt:lpstr>Unsplittable Flow on a Path</vt:lpstr>
      <vt:lpstr>Unsplittable Flow on a Path</vt:lpstr>
      <vt:lpstr>Unsplittable Flow on a Path</vt:lpstr>
      <vt:lpstr>Unsplittable Flow on a Path</vt:lpstr>
      <vt:lpstr>Unsplittable Flow on a Path</vt:lpstr>
      <vt:lpstr>Unsplittable Flow on a Path</vt:lpstr>
      <vt:lpstr>Unsplittable Flow on a Path</vt:lpstr>
      <vt:lpstr>Unsplittable Flow on a Path</vt:lpstr>
      <vt:lpstr>A PTAS for  Unsplittable Flow on a Path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Dynamic program</vt:lpstr>
      <vt:lpstr>Dynamic program</vt:lpstr>
      <vt:lpstr>Dynamic program</vt:lpstr>
      <vt:lpstr>Dynamic program</vt:lpstr>
      <vt:lpstr>Dynamic program</vt:lpstr>
      <vt:lpstr>Dynamic program</vt:lpstr>
      <vt:lpstr>PowerPoint Presentation</vt:lpstr>
      <vt:lpstr>Dynamic program</vt:lpstr>
      <vt:lpstr>The game of unsplittable flow on a path</vt:lpstr>
      <vt:lpstr>The game of unsplittable flow on a path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UFP game</vt:lpstr>
      <vt:lpstr>PowerPoint Presentation</vt:lpstr>
      <vt:lpstr>PowerPoint Presentation</vt:lpstr>
      <vt:lpstr>UFP game</vt:lpstr>
      <vt:lpstr>PowerPoint Presentation</vt:lpstr>
      <vt:lpstr>UFP game</vt:lpstr>
      <vt:lpstr>PowerPoint Presentation</vt:lpstr>
      <vt:lpstr>PowerPoint Presentation</vt:lpstr>
      <vt:lpstr>Simulate player</vt:lpstr>
      <vt:lpstr>PowerPoint Presentation</vt:lpstr>
      <vt:lpstr>Simulate player</vt:lpstr>
      <vt:lpstr>UFP game</vt:lpstr>
      <vt:lpstr>UFP game</vt:lpstr>
      <vt:lpstr>The game of UFP 2.0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UFP game 2.0</vt:lpstr>
      <vt:lpstr>UFP game 2.0</vt:lpstr>
      <vt:lpstr>UFP game 2.0</vt:lpstr>
      <vt:lpstr>UFP game 2.0</vt:lpstr>
      <vt:lpstr>PowerPoint Presentation</vt:lpstr>
      <vt:lpstr>Unsplittable Flow on a Path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Andreas Wiese (awiese)</dc:creator>
  <cp:lastModifiedBy>Andreas Wiese (awiese)</cp:lastModifiedBy>
  <cp:revision>128</cp:revision>
  <dcterms:created xsi:type="dcterms:W3CDTF">2021-11-08T16:31:35Z</dcterms:created>
  <dcterms:modified xsi:type="dcterms:W3CDTF">2022-02-01T13:17:35Z</dcterms:modified>
</cp:coreProperties>
</file>