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350" r:id="rId3"/>
    <p:sldId id="335" r:id="rId4"/>
    <p:sldId id="319" r:id="rId5"/>
    <p:sldId id="332" r:id="rId6"/>
    <p:sldId id="347" r:id="rId7"/>
    <p:sldId id="322" r:id="rId8"/>
    <p:sldId id="337" r:id="rId9"/>
    <p:sldId id="323" r:id="rId10"/>
    <p:sldId id="336" r:id="rId11"/>
    <p:sldId id="324" r:id="rId12"/>
    <p:sldId id="339" r:id="rId13"/>
    <p:sldId id="325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A31E33"/>
    <a:srgbClr val="A31F33"/>
    <a:srgbClr val="B2B3FF"/>
    <a:srgbClr val="CCA500"/>
    <a:srgbClr val="FFCC00"/>
    <a:srgbClr val="B10202"/>
    <a:srgbClr val="131415"/>
    <a:srgbClr val="2E75B6"/>
    <a:srgbClr val="3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F6AF4-8059-46C4-9DB5-259418D048FF}" v="2" dt="2022-03-29T15:22:30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 autoAdjust="0"/>
    <p:restoredTop sz="95918" autoAdjust="0"/>
  </p:normalViewPr>
  <p:slideViewPr>
    <p:cSldViewPr snapToGrid="0">
      <p:cViewPr varScale="1">
        <p:scale>
          <a:sx n="83" d="100"/>
          <a:sy n="83" d="100"/>
        </p:scale>
        <p:origin x="9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o Maragno" userId="1bb0da70-5954-4243-9427-89783dba4e12" providerId="ADAL" clId="{E5EF6AF4-8059-46C4-9DB5-259418D048FF}"/>
    <pc:docChg chg="undo custSel delSld modSld">
      <pc:chgData name="Donato Maragno" userId="1bb0da70-5954-4243-9427-89783dba4e12" providerId="ADAL" clId="{E5EF6AF4-8059-46C4-9DB5-259418D048FF}" dt="2022-04-01T19:24:22.694" v="55" actId="47"/>
      <pc:docMkLst>
        <pc:docMk/>
      </pc:docMkLst>
      <pc:sldChg chg="del mod modShow">
        <pc:chgData name="Donato Maragno" userId="1bb0da70-5954-4243-9427-89783dba4e12" providerId="ADAL" clId="{E5EF6AF4-8059-46C4-9DB5-259418D048FF}" dt="2022-04-01T19:24:16.930" v="52" actId="47"/>
        <pc:sldMkLst>
          <pc:docMk/>
          <pc:sldMk cId="3512673455" sldId="265"/>
        </pc:sldMkLst>
      </pc:sldChg>
      <pc:sldChg chg="addSp delSp modSp mod">
        <pc:chgData name="Donato Maragno" userId="1bb0da70-5954-4243-9427-89783dba4e12" providerId="ADAL" clId="{E5EF6AF4-8059-46C4-9DB5-259418D048FF}" dt="2022-03-31T15:01:20.286" v="49" actId="20577"/>
        <pc:sldMkLst>
          <pc:docMk/>
          <pc:sldMk cId="2179203956" sldId="316"/>
        </pc:sldMkLst>
        <pc:spChg chg="add del mod">
          <ac:chgData name="Donato Maragno" userId="1bb0da70-5954-4243-9427-89783dba4e12" providerId="ADAL" clId="{E5EF6AF4-8059-46C4-9DB5-259418D048FF}" dt="2022-03-29T15:25:12.552" v="36" actId="478"/>
          <ac:spMkLst>
            <pc:docMk/>
            <pc:sldMk cId="2179203956" sldId="316"/>
            <ac:spMk id="10" creationId="{5B81DCEC-6E27-4431-B862-B9D1B80A1810}"/>
          </ac:spMkLst>
        </pc:spChg>
        <pc:spChg chg="mod">
          <ac:chgData name="Donato Maragno" userId="1bb0da70-5954-4243-9427-89783dba4e12" providerId="ADAL" clId="{E5EF6AF4-8059-46C4-9DB5-259418D048FF}" dt="2022-03-29T15:20:10.301" v="16"/>
          <ac:spMkLst>
            <pc:docMk/>
            <pc:sldMk cId="2179203956" sldId="316"/>
            <ac:spMk id="11" creationId="{523FC68B-9457-49F4-A4EA-E119FA535611}"/>
          </ac:spMkLst>
        </pc:spChg>
        <pc:spChg chg="mod">
          <ac:chgData name="Donato Maragno" userId="1bb0da70-5954-4243-9427-89783dba4e12" providerId="ADAL" clId="{E5EF6AF4-8059-46C4-9DB5-259418D048FF}" dt="2022-03-31T15:01:20.286" v="49" actId="20577"/>
          <ac:spMkLst>
            <pc:docMk/>
            <pc:sldMk cId="2179203956" sldId="316"/>
            <ac:spMk id="13" creationId="{DA541726-44C2-44B1-80A2-45DCB55B0796}"/>
          </ac:spMkLst>
        </pc:spChg>
      </pc:sldChg>
      <pc:sldChg chg="del mod modShow">
        <pc:chgData name="Donato Maragno" userId="1bb0da70-5954-4243-9427-89783dba4e12" providerId="ADAL" clId="{E5EF6AF4-8059-46C4-9DB5-259418D048FF}" dt="2022-04-01T19:24:17.780" v="53" actId="47"/>
        <pc:sldMkLst>
          <pc:docMk/>
          <pc:sldMk cId="2404670332" sldId="340"/>
        </pc:sldMkLst>
      </pc:sldChg>
      <pc:sldChg chg="del mod modShow">
        <pc:chgData name="Donato Maragno" userId="1bb0da70-5954-4243-9427-89783dba4e12" providerId="ADAL" clId="{E5EF6AF4-8059-46C4-9DB5-259418D048FF}" dt="2022-04-01T19:24:19.283" v="54" actId="47"/>
        <pc:sldMkLst>
          <pc:docMk/>
          <pc:sldMk cId="164341013" sldId="341"/>
        </pc:sldMkLst>
      </pc:sldChg>
      <pc:sldChg chg="addSp delSp del mod addAnim delAnim modShow">
        <pc:chgData name="Donato Maragno" userId="1bb0da70-5954-4243-9427-89783dba4e12" providerId="ADAL" clId="{E5EF6AF4-8059-46C4-9DB5-259418D048FF}" dt="2022-04-01T19:24:09.086" v="50" actId="47"/>
        <pc:sldMkLst>
          <pc:docMk/>
          <pc:sldMk cId="66542736" sldId="346"/>
        </pc:sldMkLst>
        <pc:picChg chg="add del">
          <ac:chgData name="Donato Maragno" userId="1bb0da70-5954-4243-9427-89783dba4e12" providerId="ADAL" clId="{E5EF6AF4-8059-46C4-9DB5-259418D048FF}" dt="2022-03-29T15:22:52.018" v="32" actId="478"/>
          <ac:picMkLst>
            <pc:docMk/>
            <pc:sldMk cId="66542736" sldId="346"/>
            <ac:picMk id="68" creationId="{FB46FA44-4B0F-7843-A3F8-7AA636ECFCC9}"/>
          </ac:picMkLst>
        </pc:picChg>
      </pc:sldChg>
      <pc:sldChg chg="addSp modSp mod">
        <pc:chgData name="Donato Maragno" userId="1bb0da70-5954-4243-9427-89783dba4e12" providerId="ADAL" clId="{E5EF6AF4-8059-46C4-9DB5-259418D048FF}" dt="2022-03-29T15:22:35.587" v="30" actId="1076"/>
        <pc:sldMkLst>
          <pc:docMk/>
          <pc:sldMk cId="2176098277" sldId="348"/>
        </pc:sldMkLst>
        <pc:spChg chg="mod">
          <ac:chgData name="Donato Maragno" userId="1bb0da70-5954-4243-9427-89783dba4e12" providerId="ADAL" clId="{E5EF6AF4-8059-46C4-9DB5-259418D048FF}" dt="2022-03-29T15:22:35.587" v="30" actId="1076"/>
          <ac:spMkLst>
            <pc:docMk/>
            <pc:sldMk cId="2176098277" sldId="348"/>
            <ac:spMk id="5" creationId="{F2F4E2D3-B1ED-A04C-AE31-CD4EFDDD74DE}"/>
          </ac:spMkLst>
        </pc:spChg>
        <pc:spChg chg="add 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12" creationId="{C12A8728-EEB6-47BB-B237-937959E444E9}"/>
          </ac:spMkLst>
        </pc:spChg>
        <pc:spChg chg="add 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14" creationId="{EF69B9D2-68B6-47E9-8920-FA02A4CA8B92}"/>
          </ac:spMkLst>
        </pc:spChg>
        <pc:spChg chg="add 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15" creationId="{AF21AD16-8AC6-4759-8491-4FD83EE29948}"/>
          </ac:spMkLst>
        </pc:spChg>
        <pc:spChg chg="add 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16" creationId="{BFA3AD24-D53F-4DFC-928E-36883CF4B6AE}"/>
          </ac:spMkLst>
        </pc:spChg>
        <pc:spChg chg="add 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17" creationId="{78DE9042-9422-47B3-9E36-500765A67033}"/>
          </ac:spMkLst>
        </pc:spChg>
        <pc:spChg chg="mod">
          <ac:chgData name="Donato Maragno" userId="1bb0da70-5954-4243-9427-89783dba4e12" providerId="ADAL" clId="{E5EF6AF4-8059-46C4-9DB5-259418D048FF}" dt="2022-03-29T15:22:05.077" v="22"/>
          <ac:spMkLst>
            <pc:docMk/>
            <pc:sldMk cId="2176098277" sldId="348"/>
            <ac:spMk id="20" creationId="{E45F5B1A-BE68-42D9-ACF8-97E2B75D810C}"/>
          </ac:spMkLst>
        </pc:spChg>
        <pc:grpChg chg="add mod">
          <ac:chgData name="Donato Maragno" userId="1bb0da70-5954-4243-9427-89783dba4e12" providerId="ADAL" clId="{E5EF6AF4-8059-46C4-9DB5-259418D048FF}" dt="2022-03-29T15:22:32.962" v="29" actId="1076"/>
          <ac:grpSpMkLst>
            <pc:docMk/>
            <pc:sldMk cId="2176098277" sldId="348"/>
            <ac:grpSpMk id="2" creationId="{9CBE00C0-2DB5-4893-B5A3-F42DEA80B6BD}"/>
          </ac:grpSpMkLst>
        </pc:grpChg>
        <pc:grpChg chg="add mod">
          <ac:chgData name="Donato Maragno" userId="1bb0da70-5954-4243-9427-89783dba4e12" providerId="ADAL" clId="{E5EF6AF4-8059-46C4-9DB5-259418D048FF}" dt="2022-03-29T15:22:05.077" v="22"/>
          <ac:grpSpMkLst>
            <pc:docMk/>
            <pc:sldMk cId="2176098277" sldId="348"/>
            <ac:grpSpMk id="19" creationId="{4DBAF1E4-2004-46F9-A959-A2B5E7BFF2CA}"/>
          </ac:grpSpMkLst>
        </pc:grpChg>
        <pc:grpChg chg="add mod">
          <ac:chgData name="Donato Maragno" userId="1bb0da70-5954-4243-9427-89783dba4e12" providerId="ADAL" clId="{E5EF6AF4-8059-46C4-9DB5-259418D048FF}" dt="2022-03-29T15:22:05.077" v="22"/>
          <ac:grpSpMkLst>
            <pc:docMk/>
            <pc:sldMk cId="2176098277" sldId="348"/>
            <ac:grpSpMk id="22" creationId="{C91B2BA0-A760-4179-83E4-083E4A28848A}"/>
          </ac:grpSpMkLst>
        </pc:grpChg>
        <pc:picChg chg="add 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7" creationId="{12061DDF-718C-4782-8277-7CB8BAAB750B}"/>
          </ac:picMkLst>
        </pc:picChg>
        <pc:picChg chg="mod">
          <ac:chgData name="Donato Maragno" userId="1bb0da70-5954-4243-9427-89783dba4e12" providerId="ADAL" clId="{E5EF6AF4-8059-46C4-9DB5-259418D048FF}" dt="2022-03-29T15:22:30.444" v="28" actId="164"/>
          <ac:picMkLst>
            <pc:docMk/>
            <pc:sldMk cId="2176098277" sldId="348"/>
            <ac:picMk id="8" creationId="{1C4FE5BC-141E-CC4A-B5DF-11AA5392355F}"/>
          </ac:picMkLst>
        </pc:picChg>
        <pc:picChg chg="mod">
          <ac:chgData name="Donato Maragno" userId="1bb0da70-5954-4243-9427-89783dba4e12" providerId="ADAL" clId="{E5EF6AF4-8059-46C4-9DB5-259418D048FF}" dt="2022-03-29T15:22:30.444" v="28" actId="164"/>
          <ac:picMkLst>
            <pc:docMk/>
            <pc:sldMk cId="2176098277" sldId="348"/>
            <ac:picMk id="9" creationId="{A091455A-2FBB-9B42-BB6F-AADB46091941}"/>
          </ac:picMkLst>
        </pc:picChg>
        <pc:picChg chg="add 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10" creationId="{7F398872-D9AC-41FF-BA1D-BEA4D98C63E5}"/>
          </ac:picMkLst>
        </pc:picChg>
        <pc:picChg chg="add 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11" creationId="{BF335A44-5CBF-4C00-99F7-93E3E58AEF29}"/>
          </ac:picMkLst>
        </pc:picChg>
        <pc:picChg chg="add 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13" creationId="{7B377619-D79F-4F75-9AB5-076082234007}"/>
          </ac:picMkLst>
        </pc:picChg>
        <pc:picChg chg="add 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18" creationId="{34C67930-41F8-468F-800F-469CB2CD22AD}"/>
          </ac:picMkLst>
        </pc:picChg>
        <pc:picChg chg="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21" creationId="{E0F10569-0F42-480F-B54A-F02CA0C10A8D}"/>
          </ac:picMkLst>
        </pc:picChg>
        <pc:picChg chg="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23" creationId="{AEA6A308-5FC4-42C0-8923-52F8FFB9B17B}"/>
          </ac:picMkLst>
        </pc:picChg>
        <pc:picChg chg="mod">
          <ac:chgData name="Donato Maragno" userId="1bb0da70-5954-4243-9427-89783dba4e12" providerId="ADAL" clId="{E5EF6AF4-8059-46C4-9DB5-259418D048FF}" dt="2022-03-29T15:22:05.077" v="22"/>
          <ac:picMkLst>
            <pc:docMk/>
            <pc:sldMk cId="2176098277" sldId="348"/>
            <ac:picMk id="24" creationId="{273232A4-4168-44ED-9923-FD186DEFCFDD}"/>
          </ac:picMkLst>
        </pc:picChg>
      </pc:sldChg>
      <pc:sldChg chg="del mod modShow">
        <pc:chgData name="Donato Maragno" userId="1bb0da70-5954-4243-9427-89783dba4e12" providerId="ADAL" clId="{E5EF6AF4-8059-46C4-9DB5-259418D048FF}" dt="2022-04-01T19:24:16.237" v="51" actId="47"/>
        <pc:sldMkLst>
          <pc:docMk/>
          <pc:sldMk cId="2174523181" sldId="351"/>
        </pc:sldMkLst>
      </pc:sldChg>
      <pc:sldChg chg="del mod modShow">
        <pc:chgData name="Donato Maragno" userId="1bb0da70-5954-4243-9427-89783dba4e12" providerId="ADAL" clId="{E5EF6AF4-8059-46C4-9DB5-259418D048FF}" dt="2022-04-01T19:24:22.694" v="55" actId="47"/>
        <pc:sldMkLst>
          <pc:docMk/>
          <pc:sldMk cId="3776455557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9BAD-3108-42A7-ABFC-7FF306847F85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B4DB-A959-46B9-A1B5-BF41E8CA5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1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1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Karla"/>
              <a:buNone/>
              <a:tabLst/>
              <a:defRPr/>
            </a:pPr>
            <a:endParaRPr lang="en-US" dirty="0">
              <a:solidFill>
                <a:schemeClr val="dk1"/>
              </a:solidFill>
              <a:latin typeface="Overpass" panose="020B0604020202020204" charset="0"/>
              <a:sym typeface="Karla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Karla"/>
              <a:buNone/>
              <a:tabLst/>
              <a:defRPr/>
            </a:pPr>
            <a:endParaRPr lang="en-US" sz="1800" kern="0" dirty="0">
              <a:solidFill>
                <a:srgbClr val="434343"/>
              </a:solidFill>
              <a:latin typeface="Overpass" panose="020B060402020202020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7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5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1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B4DB-A959-46B9-A1B5-BF41E8CA50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205A-BCF8-4CB9-AE90-E873C520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16B3E-108D-4EC5-8D93-6A43FCD9F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DAE3-4147-4473-9F79-870A631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8D11-BF10-402D-A546-BAAED2FE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96E5-AA26-4ADB-B526-412800FE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8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70D8-84E8-4ED8-93FA-D1A52814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E18F0-23B2-4781-9556-84AA3231D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4AD7B-4021-402C-81EF-1F26B814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98B2-C493-4BF9-9FC0-843964A5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2318-BE40-4D29-8ADD-838BFAC0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9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56E80-BEF3-4C64-B8F9-674420F58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C4654-752E-44F7-927B-F7C1597B9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C42A5-9BE7-4EDD-BB6E-4BE5B600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ABA08-95D4-4260-953B-C17BCF9C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8030-0F78-4631-BCDF-DD523227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3C36-D47D-4AE8-8105-8E6D9A42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3BEA-65E7-4291-9AC6-B2EF7F8E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1FED-4AB0-488A-9511-BC49DC9A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F3D8F-13C8-4044-8E18-83EE47B9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A7EF-4E66-4B48-AAE6-028DF0D9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C7A6-7F11-42A0-9486-E367602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F5A4-2E79-4713-B667-3519D262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B395-4E4E-4C24-941A-6F1DA4E6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50C8-8E91-41CE-9F24-2B6DF2A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32A23-360B-418F-B0B5-CEE00EA8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AFF5-C0EB-477B-8C01-9EBDA89F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B794-E470-4EE2-B53C-BF4AE3A5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EACD4-A534-4ABB-8596-3A8DE9AD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CA09B-D07A-496E-BD58-A1EB88D3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77612-538E-48F8-8B78-9BBE3315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2250B-5C00-4B0E-933E-6D4B1317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9A73-CE67-4361-A061-E6641FCB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104A6-8CD2-4F43-89AC-0FC16757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B603-334F-49BA-A4CC-B94526870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68116-0950-4271-A3DA-EA8FA5071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2AC9D-C653-4445-8C8A-7BC2EACE0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4495-E220-4616-8B9B-66AF5A6A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2B8C2-FA97-4757-938F-1BD3A921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2DE5C-C856-4BD1-8AC6-43A38631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2CC3-54D1-4644-B2DE-9EC704C7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A2AF9-7912-4200-8F24-E281CD4F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CEDD1-9D58-43F8-AC3B-91F03F61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75F4A-CAFE-41F5-8B02-4E8DCA78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4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C9C32-8E5C-44ED-968D-BEE44B5D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308AA-8E99-422C-AE6C-F3F1ABA9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BAB24-2046-4308-8D06-C6B4127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3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DCBA-12C5-428A-B83A-F1F19335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415B-3B03-44EB-9742-C86153B5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1567F-D61A-4F66-9D79-1E98F61CC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8B81B-3B37-40E7-A048-8C689C58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E166-2911-46F9-9C14-DCB3ECCC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95A-08A1-4BCA-AA04-CABDD630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4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C3DD-5208-4933-A908-44B2D420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813D3-6430-4CE0-A3E7-86C0141C8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4C270-2855-42AA-A300-3F7BDF9AB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68E4A-0768-4188-A101-546B10E1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DFC-81D5-4449-818B-D7A9890F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35FBE-99DA-43D3-8915-8500F18F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300E7-679C-4806-850F-CAF82965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F825-28EC-4611-BB22-4932F9F9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EA87-825D-414C-A27B-C9134918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D273-1082-4AAB-8B3D-A73C5BE668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004C7-98B6-4B06-B9D3-F600BBEA1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C442-E91E-462A-AE15-E2387B9A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275A-030B-4315-9E79-B4FB8909D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29.png"/><Relationship Id="rId21" Type="http://schemas.openxmlformats.org/officeDocument/2006/relationships/image" Target="../media/image78.png"/><Relationship Id="rId7" Type="http://schemas.openxmlformats.org/officeDocument/2006/relationships/image" Target="../media/image64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.png"/><Relationship Id="rId5" Type="http://schemas.openxmlformats.org/officeDocument/2006/relationships/image" Target="../media/image620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24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9.png"/><Relationship Id="rId7" Type="http://schemas.openxmlformats.org/officeDocument/2006/relationships/image" Target="../media/image8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84.png"/><Relationship Id="rId4" Type="http://schemas.openxmlformats.org/officeDocument/2006/relationships/image" Target="../media/image20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8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wiberg/OptiCL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microsoft.com/office/2007/relationships/hdphoto" Target="../media/hdphoto5.wdp"/><Relationship Id="rId3" Type="http://schemas.openxmlformats.org/officeDocument/2006/relationships/image" Target="../media/image81.emf"/><Relationship Id="rId7" Type="http://schemas.openxmlformats.org/officeDocument/2006/relationships/image" Target="../media/image86.jpeg"/><Relationship Id="rId12" Type="http://schemas.openxmlformats.org/officeDocument/2006/relationships/image" Target="../media/image88.png"/><Relationship Id="rId17" Type="http://schemas.microsoft.com/office/2007/relationships/hdphoto" Target="../media/hdphoto1.wdp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hyperlink" Target="mailto:d.maragno@uva.nl" TargetMode="External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10" Type="http://schemas.openxmlformats.org/officeDocument/2006/relationships/hyperlink" Target="https://t.co/wvnVEZ1Pct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7.pn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611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hyperlink" Target="https://arxiv.org/pdf/2111.04469.pdf" TargetMode="Externa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rxiv.org/abs/2110.021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rxiv.org/pdf/2111.0446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5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523FC68B-9457-49F4-A4EA-E119FA535611}"/>
              </a:ext>
            </a:extLst>
          </p:cNvPr>
          <p:cNvSpPr txBox="1">
            <a:spLocks/>
          </p:cNvSpPr>
          <p:nvPr/>
        </p:nvSpPr>
        <p:spPr>
          <a:xfrm>
            <a:off x="265226" y="616920"/>
            <a:ext cx="8150469" cy="318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Mixed-Integer Optimization 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Constraint Learning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Donato Maragno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Amsterdam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41726-44C2-44B1-80A2-45DCB55B0796}"/>
              </a:ext>
            </a:extLst>
          </p:cNvPr>
          <p:cNvSpPr txBox="1"/>
          <p:nvPr/>
        </p:nvSpPr>
        <p:spPr>
          <a:xfrm>
            <a:off x="523855" y="4655672"/>
            <a:ext cx="2576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Maragno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A31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Holly </a:t>
            </a:r>
            <a:r>
              <a:rPr lang="en-US" sz="1800" dirty="0" err="1">
                <a:solidFill>
                  <a:srgbClr val="A31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Wiberg</a:t>
            </a:r>
            <a:endParaRPr lang="en-US" sz="1800" dirty="0">
              <a:solidFill>
                <a:srgbClr val="A31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A31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Dimitris Bertsimas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 den Hertog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Ilker Birbil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Adejuyigbe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Fajemisin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75F020-4AD7-4716-AA48-6D5B9A3E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5" y="4655672"/>
            <a:ext cx="1060637" cy="5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iversity of Amsterdam - Wikipedia">
            <a:extLst>
              <a:ext uri="{FF2B5EF4-FFF2-40B4-BE49-F238E27FC236}">
                <a16:creationId xmlns:a16="http://schemas.microsoft.com/office/drawing/2014/main" id="{42422228-DC74-476B-B6F6-08645972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17" b="90000" l="10000" r="90000">
                        <a14:foregroundMark x1="45750" y1="17250" x2="45750" y2="17250"/>
                        <a14:foregroundMark x1="40083" y1="5917" x2="40083" y2="5917"/>
                        <a14:foregroundMark x1="50000" y1="46917" x2="50000" y2="46917"/>
                        <a14:foregroundMark x1="47167" y1="86500" x2="47167" y2="8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4" y="5394336"/>
            <a:ext cx="846744" cy="84674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9EA2E-4EDC-CF4A-B00F-3BC6F739E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533" y="1785801"/>
            <a:ext cx="4778533" cy="44552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1848AF-7ECD-7440-AF2E-EF99A714B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565" y="2078182"/>
            <a:ext cx="1452040" cy="7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383;p35">
            <a:extLst>
              <a:ext uri="{FF2B5EF4-FFF2-40B4-BE49-F238E27FC236}">
                <a16:creationId xmlns:a16="http://schemas.microsoft.com/office/drawing/2014/main" id="{F63CFC25-BCD0-4FAA-ADF9-183B7BF14BDC}"/>
              </a:ext>
            </a:extLst>
          </p:cNvPr>
          <p:cNvSpPr txBox="1">
            <a:spLocks/>
          </p:cNvSpPr>
          <p:nvPr/>
        </p:nvSpPr>
        <p:spPr>
          <a:xfrm>
            <a:off x="0" y="-10048"/>
            <a:ext cx="4672484" cy="1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37F9EE-A680-4F85-8669-2C64C3F72A0C}"/>
                  </a:ext>
                </a:extLst>
              </p:cNvPr>
              <p:cNvSpPr txBox="1"/>
              <p:nvPr/>
            </p:nvSpPr>
            <p:spPr>
              <a:xfrm>
                <a:off x="5669748" y="833081"/>
                <a:ext cx="3699539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ReLU activation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37F9EE-A680-4F85-8669-2C64C3F7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48" y="833081"/>
                <a:ext cx="3699539" cy="918778"/>
              </a:xfrm>
              <a:prstGeom prst="rect">
                <a:avLst/>
              </a:prstGeom>
              <a:blipFill>
                <a:blip r:embed="rId3"/>
                <a:stretch>
                  <a:fillRect l="-5137" t="-9589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BAE6FEB-6E3F-4D35-A4E9-9A6AC73FD111}"/>
              </a:ext>
            </a:extLst>
          </p:cNvPr>
          <p:cNvGrpSpPr/>
          <p:nvPr/>
        </p:nvGrpSpPr>
        <p:grpSpPr>
          <a:xfrm>
            <a:off x="562616" y="1396610"/>
            <a:ext cx="6047911" cy="3338802"/>
            <a:chOff x="562616" y="1396610"/>
            <a:chExt cx="6047911" cy="333880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D85A6C-B689-4CBD-9294-2879BAFDA1DB}"/>
                </a:ext>
              </a:extLst>
            </p:cNvPr>
            <p:cNvGrpSpPr/>
            <p:nvPr/>
          </p:nvGrpSpPr>
          <p:grpSpPr>
            <a:xfrm>
              <a:off x="562616" y="2122588"/>
              <a:ext cx="6047911" cy="2612824"/>
              <a:chOff x="572664" y="1847282"/>
              <a:chExt cx="7912365" cy="34183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0E39FB0A-8414-4C3D-AC6A-AAB0FD52BD1E}"/>
                      </a:ext>
                    </a:extLst>
                  </p:cNvPr>
                  <p:cNvSpPr/>
                  <p:nvPr/>
                </p:nvSpPr>
                <p:spPr>
                  <a:xfrm>
                    <a:off x="572664" y="1991687"/>
                    <a:ext cx="552727" cy="55272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0E39FB0A-8414-4C3D-AC6A-AAB0FD52BD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64" y="1991687"/>
                    <a:ext cx="552727" cy="55272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6CED8462-5319-40A0-9F51-524955AD3D18}"/>
                      </a:ext>
                    </a:extLst>
                  </p:cNvPr>
                  <p:cNvSpPr/>
                  <p:nvPr/>
                </p:nvSpPr>
                <p:spPr>
                  <a:xfrm>
                    <a:off x="572664" y="3266556"/>
                    <a:ext cx="552727" cy="55272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6CED8462-5319-40A0-9F51-524955AD3D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64" y="3266556"/>
                    <a:ext cx="552727" cy="55272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4FA594FC-07FF-4ABD-AAB9-A701BF59B225}"/>
                      </a:ext>
                    </a:extLst>
                  </p:cNvPr>
                  <p:cNvSpPr/>
                  <p:nvPr/>
                </p:nvSpPr>
                <p:spPr>
                  <a:xfrm>
                    <a:off x="572664" y="4541426"/>
                    <a:ext cx="552727" cy="55272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4FA594FC-07FF-4ABD-AAB9-A701BF59B2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64" y="4541426"/>
                    <a:ext cx="552727" cy="55272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2225"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6A32C7F9-0FBA-4C73-BBD3-58483B88994B}"/>
                      </a:ext>
                    </a:extLst>
                  </p:cNvPr>
                  <p:cNvSpPr/>
                  <p:nvPr/>
                </p:nvSpPr>
                <p:spPr>
                  <a:xfrm>
                    <a:off x="5597954" y="1899141"/>
                    <a:ext cx="816709" cy="816709"/>
                  </a:xfrm>
                  <a:prstGeom prst="ellips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2222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6A32C7F9-0FBA-4C73-BBD3-58483B8899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7954" y="1899141"/>
                    <a:ext cx="816709" cy="81670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2225"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DF3065D1-1194-46B6-B57B-DF3DDCEE780C}"/>
                      </a:ext>
                    </a:extLst>
                  </p:cNvPr>
                  <p:cNvSpPr/>
                  <p:nvPr/>
                </p:nvSpPr>
                <p:spPr>
                  <a:xfrm>
                    <a:off x="5597951" y="3174010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DF3065D1-1194-46B6-B57B-DF3DDCEE78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7951" y="3174010"/>
                    <a:ext cx="816709" cy="81670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0E9D55A7-75AD-4C85-BB12-4392CC9FBA68}"/>
                      </a:ext>
                    </a:extLst>
                  </p:cNvPr>
                  <p:cNvSpPr/>
                  <p:nvPr/>
                </p:nvSpPr>
                <p:spPr>
                  <a:xfrm>
                    <a:off x="5597951" y="4448880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0E9D55A7-75AD-4C85-BB12-4392CC9FBA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7951" y="4448880"/>
                    <a:ext cx="816709" cy="816709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B5C36F1D-8868-45B4-AF77-0B5B7B962A08}"/>
                      </a:ext>
                    </a:extLst>
                  </p:cNvPr>
                  <p:cNvSpPr/>
                  <p:nvPr/>
                </p:nvSpPr>
                <p:spPr>
                  <a:xfrm>
                    <a:off x="7668320" y="3174010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oMath>
                      </m:oMathPara>
                    </a14:m>
                    <a:endParaRPr lang="en-GB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B5C36F1D-8868-45B4-AF77-0B5B7B962A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320" y="3174010"/>
                    <a:ext cx="816709" cy="816709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E3986DBA-BC07-4C09-A13D-2DD3BA56D1EE}"/>
                  </a:ext>
                </a:extLst>
              </p:cNvPr>
              <p:cNvCxnSpPr>
                <a:cxnSpLocks/>
                <a:stCxn id="135" idx="6"/>
              </p:cNvCxnSpPr>
              <p:nvPr/>
            </p:nvCxnSpPr>
            <p:spPr>
              <a:xfrm>
                <a:off x="1125391" y="2268052"/>
                <a:ext cx="1832330" cy="39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44090380-4BD6-424B-A9F0-13A40D885BE2}"/>
                  </a:ext>
                </a:extLst>
              </p:cNvPr>
              <p:cNvCxnSpPr>
                <a:cxnSpLocks/>
                <a:stCxn id="135" idx="6"/>
              </p:cNvCxnSpPr>
              <p:nvPr/>
            </p:nvCxnSpPr>
            <p:spPr>
              <a:xfrm>
                <a:off x="1125391" y="2268052"/>
                <a:ext cx="1832328" cy="1314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98B83E05-80BF-4969-8EA4-7F7AAAE55282}"/>
                  </a:ext>
                </a:extLst>
              </p:cNvPr>
              <p:cNvCxnSpPr>
                <a:cxnSpLocks/>
                <a:stCxn id="135" idx="6"/>
              </p:cNvCxnSpPr>
              <p:nvPr/>
            </p:nvCxnSpPr>
            <p:spPr>
              <a:xfrm>
                <a:off x="1125391" y="2268052"/>
                <a:ext cx="1832328" cy="2589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D3F80AB-CA3D-4FFE-A43A-158F2164DBEE}"/>
                  </a:ext>
                </a:extLst>
              </p:cNvPr>
              <p:cNvCxnSpPr>
                <a:cxnSpLocks/>
                <a:stCxn id="136" idx="6"/>
              </p:cNvCxnSpPr>
              <p:nvPr/>
            </p:nvCxnSpPr>
            <p:spPr>
              <a:xfrm flipV="1">
                <a:off x="1125391" y="2307496"/>
                <a:ext cx="1832330" cy="1235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AEA7CD7F-D908-4D0D-A9CE-4772C32A9DB6}"/>
                  </a:ext>
                </a:extLst>
              </p:cNvPr>
              <p:cNvCxnSpPr>
                <a:cxnSpLocks/>
                <a:stCxn id="136" idx="6"/>
              </p:cNvCxnSpPr>
              <p:nvPr/>
            </p:nvCxnSpPr>
            <p:spPr>
              <a:xfrm>
                <a:off x="1125391" y="3542921"/>
                <a:ext cx="1832328" cy="39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55AA3DAF-F0BF-4AFB-9C1D-01B1FEAF2E7A}"/>
                  </a:ext>
                </a:extLst>
              </p:cNvPr>
              <p:cNvCxnSpPr>
                <a:cxnSpLocks/>
                <a:stCxn id="136" idx="6"/>
              </p:cNvCxnSpPr>
              <p:nvPr/>
            </p:nvCxnSpPr>
            <p:spPr>
              <a:xfrm>
                <a:off x="1125391" y="3542921"/>
                <a:ext cx="1832328" cy="1314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C74D2010-936C-4D58-9CE4-28DD79EAA331}"/>
                  </a:ext>
                </a:extLst>
              </p:cNvPr>
              <p:cNvCxnSpPr>
                <a:cxnSpLocks/>
                <a:stCxn id="137" idx="6"/>
              </p:cNvCxnSpPr>
              <p:nvPr/>
            </p:nvCxnSpPr>
            <p:spPr>
              <a:xfrm>
                <a:off x="1125391" y="4817791"/>
                <a:ext cx="1832328" cy="39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8FE7C624-1A9A-46CD-989E-7F2189C352EA}"/>
                  </a:ext>
                </a:extLst>
              </p:cNvPr>
              <p:cNvCxnSpPr>
                <a:cxnSpLocks/>
                <a:stCxn id="137" idx="6"/>
              </p:cNvCxnSpPr>
              <p:nvPr/>
            </p:nvCxnSpPr>
            <p:spPr>
              <a:xfrm flipV="1">
                <a:off x="1125391" y="3582365"/>
                <a:ext cx="1832328" cy="1235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48A94D01-3ACA-4572-9153-D61F022F6B4F}"/>
                  </a:ext>
                </a:extLst>
              </p:cNvPr>
              <p:cNvCxnSpPr>
                <a:cxnSpLocks/>
                <a:stCxn id="137" idx="6"/>
              </p:cNvCxnSpPr>
              <p:nvPr/>
            </p:nvCxnSpPr>
            <p:spPr>
              <a:xfrm flipV="1">
                <a:off x="1125391" y="2307496"/>
                <a:ext cx="1832330" cy="25102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BF5189E3-B954-4F99-8738-4B59A10EA309}"/>
                  </a:ext>
                </a:extLst>
              </p:cNvPr>
              <p:cNvCxnSpPr>
                <a:cxnSpLocks/>
                <a:stCxn id="138" idx="6"/>
                <a:endCxn id="145" idx="2"/>
              </p:cNvCxnSpPr>
              <p:nvPr/>
            </p:nvCxnSpPr>
            <p:spPr>
              <a:xfrm>
                <a:off x="6414663" y="2307497"/>
                <a:ext cx="1253657" cy="1274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10560113-DB1F-4A4F-A435-36CAE36AF9A2}"/>
                  </a:ext>
                </a:extLst>
              </p:cNvPr>
              <p:cNvCxnSpPr>
                <a:cxnSpLocks/>
                <a:stCxn id="139" idx="6"/>
                <a:endCxn id="145" idx="2"/>
              </p:cNvCxnSpPr>
              <p:nvPr/>
            </p:nvCxnSpPr>
            <p:spPr>
              <a:xfrm>
                <a:off x="6414660" y="3582366"/>
                <a:ext cx="12536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4EBBB858-86CF-45CA-AFFB-1F1FF7320CCB}"/>
                  </a:ext>
                </a:extLst>
              </p:cNvPr>
              <p:cNvCxnSpPr>
                <a:cxnSpLocks/>
                <a:stCxn id="140" idx="6"/>
                <a:endCxn id="145" idx="2"/>
              </p:cNvCxnSpPr>
              <p:nvPr/>
            </p:nvCxnSpPr>
            <p:spPr>
              <a:xfrm flipV="1">
                <a:off x="6414660" y="3582366"/>
                <a:ext cx="1253659" cy="1274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189BC65F-A11A-4AD8-AF97-5530BFB8D062}"/>
                  </a:ext>
                </a:extLst>
              </p:cNvPr>
              <p:cNvGrpSpPr/>
              <p:nvPr/>
            </p:nvGrpSpPr>
            <p:grpSpPr>
              <a:xfrm rot="16200000" flipV="1">
                <a:off x="649839" y="4135674"/>
                <a:ext cx="398375" cy="89360"/>
                <a:chOff x="11025905" y="5036740"/>
                <a:chExt cx="495778" cy="11120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204852C8-05D3-47FE-B105-315A5EA60108}"/>
                    </a:ext>
                  </a:extLst>
                </p:cNvPr>
                <p:cNvSpPr/>
                <p:nvPr/>
              </p:nvSpPr>
              <p:spPr>
                <a:xfrm>
                  <a:off x="11025905" y="5036740"/>
                  <a:ext cx="102074" cy="102074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C70FBA70-2369-4BA1-BA7C-8F5EA48ACB6B}"/>
                    </a:ext>
                  </a:extLst>
                </p:cNvPr>
                <p:cNvSpPr/>
                <p:nvPr/>
              </p:nvSpPr>
              <p:spPr>
                <a:xfrm>
                  <a:off x="11222757" y="5036740"/>
                  <a:ext cx="102074" cy="102074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878D2BF-C907-4154-8D28-D3FB6DE0405B}"/>
                    </a:ext>
                  </a:extLst>
                </p:cNvPr>
                <p:cNvSpPr/>
                <p:nvPr/>
              </p:nvSpPr>
              <p:spPr>
                <a:xfrm>
                  <a:off x="11419609" y="5045874"/>
                  <a:ext cx="102074" cy="102074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835BFB56-5251-4B39-8114-B998668064FA}"/>
                      </a:ext>
                    </a:extLst>
                  </p:cNvPr>
                  <p:cNvSpPr/>
                  <p:nvPr/>
                </p:nvSpPr>
                <p:spPr>
                  <a:xfrm>
                    <a:off x="2953318" y="3099374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835BFB56-5251-4B39-8114-B998668064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3318" y="3099374"/>
                    <a:ext cx="816709" cy="81670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7F8F89D3-1CCE-449C-8DA9-86B8130A32A5}"/>
                      </a:ext>
                    </a:extLst>
                  </p:cNvPr>
                  <p:cNvSpPr/>
                  <p:nvPr/>
                </p:nvSpPr>
                <p:spPr>
                  <a:xfrm>
                    <a:off x="2953318" y="4374244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7F8F89D3-1CCE-449C-8DA9-86B8130A32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3318" y="4374244"/>
                    <a:ext cx="816709" cy="81670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4C5C0C09-8157-48B8-833A-D84FD983C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2248330"/>
                <a:ext cx="1832330" cy="39444"/>
              </a:xfrm>
              <a:prstGeom prst="straightConnector1">
                <a:avLst/>
              </a:prstGeom>
              <a:ln w="15875">
                <a:solidFill>
                  <a:srgbClr val="2E75B6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D5ABB568-D07A-4BD6-879A-A232E2E2E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2248330"/>
                <a:ext cx="1832328" cy="1314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0982CEBA-144A-4611-888D-77B85E4B1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2248330"/>
                <a:ext cx="1832328" cy="2589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281257B5-C7F1-4635-802F-1FA757A5F9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319" y="2287774"/>
                <a:ext cx="1832330" cy="1235426"/>
              </a:xfrm>
              <a:prstGeom prst="straightConnector1">
                <a:avLst/>
              </a:prstGeom>
              <a:ln w="15875">
                <a:solidFill>
                  <a:srgbClr val="2E75B6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E84F3EB2-B2ED-4C1A-AAEC-F52DDB5A7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3523199"/>
                <a:ext cx="1832328" cy="39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20447CC4-9A39-4DF8-8C41-3A0486A45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3523199"/>
                <a:ext cx="1832328" cy="1314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60DD065F-A91F-4C2F-BCD6-390D5626B0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319" y="4798069"/>
                <a:ext cx="1832328" cy="39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12F51437-CBD5-4A58-A6A0-3A753E6EE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319" y="3562643"/>
                <a:ext cx="1832328" cy="1235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BC8F0F14-36AF-4D72-A4C5-428B8D4F88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319" y="2287774"/>
                <a:ext cx="1832330" cy="2510295"/>
              </a:xfrm>
              <a:prstGeom prst="straightConnector1">
                <a:avLst/>
              </a:prstGeom>
              <a:ln w="15875">
                <a:solidFill>
                  <a:srgbClr val="2E75B6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F3610C7C-8530-4597-999B-D3C92F0B0634}"/>
                      </a:ext>
                    </a:extLst>
                  </p:cNvPr>
                  <p:cNvSpPr/>
                  <p:nvPr/>
                </p:nvSpPr>
                <p:spPr>
                  <a:xfrm>
                    <a:off x="2948664" y="1847282"/>
                    <a:ext cx="816709" cy="816709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F3610C7C-8530-4597-999B-D3C92F0B06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664" y="1847282"/>
                    <a:ext cx="816709" cy="816709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6C7C689D-1665-42C2-8001-45614FE13F34}"/>
                    </a:ext>
                  </a:extLst>
                </p:cNvPr>
                <p:cNvSpPr txBox="1"/>
                <p:nvPr/>
              </p:nvSpPr>
              <p:spPr>
                <a:xfrm>
                  <a:off x="3384231" y="2052819"/>
                  <a:ext cx="624261" cy="3725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b="1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b="0" i="1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rgbClr val="3177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6C7C689D-1665-42C2-8001-45614FE13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231" y="2052819"/>
                  <a:ext cx="624261" cy="372538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E9F87B3A-5810-40D6-BF9B-BBC9943F323C}"/>
                    </a:ext>
                  </a:extLst>
                </p:cNvPr>
                <p:cNvSpPr txBox="1"/>
                <p:nvPr/>
              </p:nvSpPr>
              <p:spPr>
                <a:xfrm>
                  <a:off x="3613419" y="2531967"/>
                  <a:ext cx="624261" cy="3725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b="1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b="0" i="1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rgbClr val="3177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E9F87B3A-5810-40D6-BF9B-BBC9943F3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419" y="2531967"/>
                  <a:ext cx="624261" cy="372538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3C91F459-3799-4B36-86C6-A5F7E2C088D2}"/>
                    </a:ext>
                  </a:extLst>
                </p:cNvPr>
                <p:cNvSpPr txBox="1"/>
                <p:nvPr/>
              </p:nvSpPr>
              <p:spPr>
                <a:xfrm>
                  <a:off x="2996078" y="3668436"/>
                  <a:ext cx="624261" cy="3725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b="1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b="0" i="1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sub>
                          <m:sup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rgbClr val="3177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3C91F459-3799-4B36-86C6-A5F7E2C08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078" y="3668436"/>
                  <a:ext cx="624261" cy="372538"/>
                </a:xfrm>
                <a:prstGeom prst="rect">
                  <a:avLst/>
                </a:prstGeom>
                <a:blipFill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F5504C1A-41EC-4671-B294-DBDE52ED8899}"/>
                    </a:ext>
                  </a:extLst>
                </p:cNvPr>
                <p:cNvSpPr txBox="1"/>
                <p:nvPr/>
              </p:nvSpPr>
              <p:spPr>
                <a:xfrm>
                  <a:off x="4403754" y="1396610"/>
                  <a:ext cx="624261" cy="3725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b="1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b="0" i="1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01</m:t>
                            </m:r>
                          </m:sub>
                          <m:sup>
                            <m:r>
                              <a:rPr lang="en-GB" sz="1800" b="0" i="1" smtClean="0">
                                <a:solidFill>
                                  <a:srgbClr val="3177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rgbClr val="3177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F5504C1A-41EC-4671-B294-DBDE52ED8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754" y="1396610"/>
                  <a:ext cx="624261" cy="372538"/>
                </a:xfrm>
                <a:prstGeom prst="rect">
                  <a:avLst/>
                </a:prstGeom>
                <a:blipFill>
                  <a:blip r:embed="rId1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53816FDE-8D38-4245-B783-3E15D9458066}"/>
                </a:ext>
              </a:extLst>
            </p:cNvPr>
            <p:cNvCxnSpPr>
              <a:cxnSpLocks/>
            </p:cNvCxnSpPr>
            <p:nvPr/>
          </p:nvCxnSpPr>
          <p:spPr>
            <a:xfrm>
              <a:off x="4715884" y="1778558"/>
              <a:ext cx="0" cy="383669"/>
            </a:xfrm>
            <a:prstGeom prst="straightConnector1">
              <a:avLst/>
            </a:prstGeom>
            <a:ln w="15875">
              <a:solidFill>
                <a:srgbClr val="2E75B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54593D0-13F8-466E-B55F-62D9FC1267B4}"/>
              </a:ext>
            </a:extLst>
          </p:cNvPr>
          <p:cNvGrpSpPr/>
          <p:nvPr/>
        </p:nvGrpSpPr>
        <p:grpSpPr>
          <a:xfrm>
            <a:off x="562616" y="2122588"/>
            <a:ext cx="6047911" cy="2612824"/>
            <a:chOff x="572664" y="1847282"/>
            <a:chExt cx="7912365" cy="3418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1BFA8E6A-9CAC-43AC-B557-9423369AE99E}"/>
                    </a:ext>
                  </a:extLst>
                </p:cNvPr>
                <p:cNvSpPr/>
                <p:nvPr/>
              </p:nvSpPr>
              <p:spPr>
                <a:xfrm>
                  <a:off x="572664" y="1991687"/>
                  <a:ext cx="552727" cy="55272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1BFA8E6A-9CAC-43AC-B557-9423369AE9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4" y="1991687"/>
                  <a:ext cx="552727" cy="55272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5D8EE3F4-F2C2-4FDD-B346-0D81246B7A9C}"/>
                    </a:ext>
                  </a:extLst>
                </p:cNvPr>
                <p:cNvSpPr/>
                <p:nvPr/>
              </p:nvSpPr>
              <p:spPr>
                <a:xfrm>
                  <a:off x="572664" y="3266556"/>
                  <a:ext cx="552727" cy="55272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5D8EE3F4-F2C2-4FDD-B346-0D81246B7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4" y="3266556"/>
                  <a:ext cx="552727" cy="55272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3A8DB135-1EA8-4AEB-9068-993E2457E709}"/>
                    </a:ext>
                  </a:extLst>
                </p:cNvPr>
                <p:cNvSpPr/>
                <p:nvPr/>
              </p:nvSpPr>
              <p:spPr>
                <a:xfrm>
                  <a:off x="572664" y="4541426"/>
                  <a:ext cx="552727" cy="55272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3A8DB135-1EA8-4AEB-9068-993E2457E7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4" y="4541426"/>
                  <a:ext cx="552727" cy="55272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2225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45CFA6B-DE40-43CF-BB46-F8D133B055C2}"/>
                    </a:ext>
                  </a:extLst>
                </p:cNvPr>
                <p:cNvSpPr/>
                <p:nvPr/>
              </p:nvSpPr>
              <p:spPr>
                <a:xfrm>
                  <a:off x="5597954" y="1899141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45CFA6B-DE40-43CF-BB46-F8D133B05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954" y="1899141"/>
                  <a:ext cx="816709" cy="816709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3BFF7F0E-1321-43BC-A93F-DFE383A07F65}"/>
                    </a:ext>
                  </a:extLst>
                </p:cNvPr>
                <p:cNvSpPr/>
                <p:nvPr/>
              </p:nvSpPr>
              <p:spPr>
                <a:xfrm>
                  <a:off x="5597951" y="3174009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3BFF7F0E-1321-43BC-A93F-DFE383A07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951" y="3174009"/>
                  <a:ext cx="816709" cy="81670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48F05DFD-21A2-48C2-90ED-389BF7B15EB3}"/>
                    </a:ext>
                  </a:extLst>
                </p:cNvPr>
                <p:cNvSpPr/>
                <p:nvPr/>
              </p:nvSpPr>
              <p:spPr>
                <a:xfrm>
                  <a:off x="5597951" y="4448880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48F05DFD-21A2-48C2-90ED-389BF7B15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951" y="4448880"/>
                  <a:ext cx="816709" cy="81670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54F79BA-EED2-443F-BA8C-35A727311681}"/>
                    </a:ext>
                  </a:extLst>
                </p:cNvPr>
                <p:cNvSpPr/>
                <p:nvPr/>
              </p:nvSpPr>
              <p:spPr>
                <a:xfrm>
                  <a:off x="7668320" y="3174010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54F79BA-EED2-443F-BA8C-35A7273116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20" y="3174010"/>
                  <a:ext cx="816709" cy="81670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9620BEFB-0A8D-4E38-A8CB-FBC96AFB2E7A}"/>
                </a:ext>
              </a:extLst>
            </p:cNvPr>
            <p:cNvCxnSpPr>
              <a:cxnSpLocks/>
              <a:stCxn id="241" idx="6"/>
            </p:cNvCxnSpPr>
            <p:nvPr/>
          </p:nvCxnSpPr>
          <p:spPr>
            <a:xfrm>
              <a:off x="1125391" y="2268052"/>
              <a:ext cx="1832330" cy="3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EBE34551-27FA-4656-8F20-9B762A76F333}"/>
                </a:ext>
              </a:extLst>
            </p:cNvPr>
            <p:cNvCxnSpPr>
              <a:cxnSpLocks/>
              <a:stCxn id="241" idx="6"/>
            </p:cNvCxnSpPr>
            <p:nvPr/>
          </p:nvCxnSpPr>
          <p:spPr>
            <a:xfrm>
              <a:off x="1125391" y="2268052"/>
              <a:ext cx="1832328" cy="1314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0D56C92-CC10-4057-B61F-A3EB6CAC1AC7}"/>
                </a:ext>
              </a:extLst>
            </p:cNvPr>
            <p:cNvCxnSpPr>
              <a:cxnSpLocks/>
              <a:stCxn id="241" idx="6"/>
            </p:cNvCxnSpPr>
            <p:nvPr/>
          </p:nvCxnSpPr>
          <p:spPr>
            <a:xfrm>
              <a:off x="1125391" y="2268052"/>
              <a:ext cx="1832328" cy="258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A457C77E-D1C2-4D4E-B4AD-56D40DF6F831}"/>
                </a:ext>
              </a:extLst>
            </p:cNvPr>
            <p:cNvCxnSpPr>
              <a:cxnSpLocks/>
              <a:stCxn id="242" idx="6"/>
            </p:cNvCxnSpPr>
            <p:nvPr/>
          </p:nvCxnSpPr>
          <p:spPr>
            <a:xfrm flipV="1">
              <a:off x="1125391" y="2307496"/>
              <a:ext cx="1832330" cy="1235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47FAB811-9C62-495E-A08F-F91A5D311C60}"/>
                </a:ext>
              </a:extLst>
            </p:cNvPr>
            <p:cNvCxnSpPr>
              <a:cxnSpLocks/>
              <a:stCxn id="242" idx="6"/>
            </p:cNvCxnSpPr>
            <p:nvPr/>
          </p:nvCxnSpPr>
          <p:spPr>
            <a:xfrm>
              <a:off x="1125391" y="3542921"/>
              <a:ext cx="1832328" cy="3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3BECC5F1-49B9-473F-A144-081E3E50ADBE}"/>
                </a:ext>
              </a:extLst>
            </p:cNvPr>
            <p:cNvCxnSpPr>
              <a:cxnSpLocks/>
              <a:stCxn id="242" idx="6"/>
            </p:cNvCxnSpPr>
            <p:nvPr/>
          </p:nvCxnSpPr>
          <p:spPr>
            <a:xfrm>
              <a:off x="1125391" y="3542921"/>
              <a:ext cx="1832328" cy="1314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8F2D1BCE-8F28-43A5-BB5C-FA7BA6694804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>
              <a:off x="1125391" y="4817791"/>
              <a:ext cx="1832328" cy="3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C714A7DA-5D86-41B2-A3B7-CBD8E36D3CDF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 flipV="1">
              <a:off x="1125391" y="3582365"/>
              <a:ext cx="1832328" cy="1235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AA27F4A3-8834-4B2D-B5F8-8FF0A4F826CC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 flipV="1">
              <a:off x="1125391" y="2307496"/>
              <a:ext cx="1832330" cy="2510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60DA3978-A188-477A-B6FF-2BC90F446B23}"/>
                </a:ext>
              </a:extLst>
            </p:cNvPr>
            <p:cNvCxnSpPr>
              <a:cxnSpLocks/>
              <a:stCxn id="244" idx="6"/>
              <a:endCxn id="247" idx="2"/>
            </p:cNvCxnSpPr>
            <p:nvPr/>
          </p:nvCxnSpPr>
          <p:spPr>
            <a:xfrm>
              <a:off x="6414663" y="2307497"/>
              <a:ext cx="1253657" cy="1274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B9EF34AC-34F5-4682-8B76-F8E0F733B012}"/>
                </a:ext>
              </a:extLst>
            </p:cNvPr>
            <p:cNvCxnSpPr>
              <a:cxnSpLocks/>
              <a:stCxn id="245" idx="6"/>
              <a:endCxn id="247" idx="2"/>
            </p:cNvCxnSpPr>
            <p:nvPr/>
          </p:nvCxnSpPr>
          <p:spPr>
            <a:xfrm>
              <a:off x="6414660" y="3582366"/>
              <a:ext cx="12536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5516D2A9-B985-4968-8525-AD84D9D2E08D}"/>
                </a:ext>
              </a:extLst>
            </p:cNvPr>
            <p:cNvCxnSpPr>
              <a:cxnSpLocks/>
              <a:stCxn id="246" idx="6"/>
              <a:endCxn id="247" idx="2"/>
            </p:cNvCxnSpPr>
            <p:nvPr/>
          </p:nvCxnSpPr>
          <p:spPr>
            <a:xfrm flipV="1">
              <a:off x="6414660" y="3582366"/>
              <a:ext cx="1253659" cy="1274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27F05254-EA05-48A6-A583-07C0F47F929B}"/>
                </a:ext>
              </a:extLst>
            </p:cNvPr>
            <p:cNvGrpSpPr/>
            <p:nvPr/>
          </p:nvGrpSpPr>
          <p:grpSpPr>
            <a:xfrm rot="16200000" flipV="1">
              <a:off x="649839" y="4135674"/>
              <a:ext cx="398375" cy="89360"/>
              <a:chOff x="11025905" y="5036740"/>
              <a:chExt cx="495778" cy="111208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3CF0ADEA-9EEB-488C-B29E-417077E5724C}"/>
                  </a:ext>
                </a:extLst>
              </p:cNvPr>
              <p:cNvSpPr/>
              <p:nvPr/>
            </p:nvSpPr>
            <p:spPr>
              <a:xfrm>
                <a:off x="11025905" y="5036740"/>
                <a:ext cx="102074" cy="10207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684FFFBD-3620-4799-A0AF-CEC714628FFD}"/>
                  </a:ext>
                </a:extLst>
              </p:cNvPr>
              <p:cNvSpPr/>
              <p:nvPr/>
            </p:nvSpPr>
            <p:spPr>
              <a:xfrm>
                <a:off x="11222757" y="5036740"/>
                <a:ext cx="102074" cy="10207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652ED876-00C7-41EA-9C89-415D06440BDC}"/>
                  </a:ext>
                </a:extLst>
              </p:cNvPr>
              <p:cNvSpPr/>
              <p:nvPr/>
            </p:nvSpPr>
            <p:spPr>
              <a:xfrm>
                <a:off x="11419609" y="5045874"/>
                <a:ext cx="102074" cy="10207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57E9BBDC-10A0-4586-A595-91A55132EB76}"/>
                    </a:ext>
                  </a:extLst>
                </p:cNvPr>
                <p:cNvSpPr/>
                <p:nvPr/>
              </p:nvSpPr>
              <p:spPr>
                <a:xfrm>
                  <a:off x="2953318" y="3099374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57E9BBDC-10A0-4586-A595-91A55132EB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318" y="3099374"/>
                  <a:ext cx="816709" cy="81670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DB8BDFBD-7C63-478E-8A30-B8B33B24C15C}"/>
                    </a:ext>
                  </a:extLst>
                </p:cNvPr>
                <p:cNvSpPr/>
                <p:nvPr/>
              </p:nvSpPr>
              <p:spPr>
                <a:xfrm>
                  <a:off x="2953318" y="4374244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DB8BDFBD-7C63-478E-8A30-B8B33B24C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318" y="4374244"/>
                  <a:ext cx="816709" cy="816709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1177ACA2-CB0D-44CA-9409-A49D7E2A8D4A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8" y="2248330"/>
              <a:ext cx="1832329" cy="39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7C2D6C9D-6F84-4F4F-8F47-94FFB8BC2B84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9" y="2248330"/>
              <a:ext cx="1832328" cy="1314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57053ACC-8F15-4FB6-8519-57C5DCA825C1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9" y="2248330"/>
              <a:ext cx="1832328" cy="258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6F3B7154-30D0-4FF3-A3E0-E9E7F640C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319" y="2287774"/>
              <a:ext cx="1832330" cy="1235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60E0F90F-9139-4E1E-AED1-22646A78FAE9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9" y="3523199"/>
              <a:ext cx="1832328" cy="3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E62017AB-2B7D-4153-92CA-2E0EF03AD806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9" y="3523199"/>
              <a:ext cx="1832328" cy="1314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E5EA0D35-94C4-4B79-B394-63714757732D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9" y="4798069"/>
              <a:ext cx="1832328" cy="3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883A860B-B9CE-4944-A747-C0CE2657F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319" y="3562643"/>
              <a:ext cx="1832328" cy="1235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B73ACE03-67A1-4419-8257-2AE3D1685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319" y="2287774"/>
              <a:ext cx="1832330" cy="2510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5D259BC6-0199-43A3-A7B3-9A1AA5A0C8ED}"/>
                    </a:ext>
                  </a:extLst>
                </p:cNvPr>
                <p:cNvSpPr/>
                <p:nvPr/>
              </p:nvSpPr>
              <p:spPr>
                <a:xfrm>
                  <a:off x="2948664" y="1847282"/>
                  <a:ext cx="816709" cy="81670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5D259BC6-0199-43A3-A7B3-9A1AA5A0C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664" y="1847282"/>
                  <a:ext cx="816709" cy="81670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F31F35-1B81-4F05-977F-A4285A1337E5}"/>
              </a:ext>
            </a:extLst>
          </p:cNvPr>
          <p:cNvGrpSpPr/>
          <p:nvPr/>
        </p:nvGrpSpPr>
        <p:grpSpPr>
          <a:xfrm>
            <a:off x="6807038" y="2083025"/>
            <a:ext cx="5069162" cy="3170822"/>
            <a:chOff x="6425211" y="3364580"/>
            <a:chExt cx="5069162" cy="317082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6532C2B-DBF0-4B09-8248-FB9407922C28}"/>
                </a:ext>
              </a:extLst>
            </p:cNvPr>
            <p:cNvGrpSpPr/>
            <p:nvPr/>
          </p:nvGrpSpPr>
          <p:grpSpPr>
            <a:xfrm>
              <a:off x="6622939" y="3579167"/>
              <a:ext cx="4871434" cy="2741647"/>
              <a:chOff x="7047810" y="2108009"/>
              <a:chExt cx="4912963" cy="27416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ACCECFCF-5168-4ABC-AE91-9858AA82025D}"/>
                      </a:ext>
                    </a:extLst>
                  </p:cNvPr>
                  <p:cNvSpPr txBox="1"/>
                  <p:nvPr/>
                </p:nvSpPr>
                <p:spPr>
                  <a:xfrm>
                    <a:off x="7050396" y="2108009"/>
                    <a:ext cx="429104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a14:m>
                    <a:r>
                      <a:rPr lang="en-GB" sz="2000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can also be written as</a:t>
                    </a:r>
                    <a:r>
                      <a:rPr lang="en-GB" sz="2000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ACCECFCF-5168-4ABC-AE91-9858AA820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0396" y="2108009"/>
                    <a:ext cx="4291045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6061" b="-2424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C090771-16B7-4CE5-8031-769BF0965809}"/>
                  </a:ext>
                </a:extLst>
              </p:cNvPr>
              <p:cNvGrpSpPr/>
              <p:nvPr/>
            </p:nvGrpSpPr>
            <p:grpSpPr>
              <a:xfrm>
                <a:off x="7850709" y="2580745"/>
                <a:ext cx="2690420" cy="1477328"/>
                <a:chOff x="7568775" y="2104074"/>
                <a:chExt cx="2690420" cy="14773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7" name="TextBox 276">
                      <a:extLst>
                        <a:ext uri="{FF2B5EF4-FFF2-40B4-BE49-F238E27FC236}">
                          <a16:creationId xmlns:a16="http://schemas.microsoft.com/office/drawing/2014/main" id="{FF5081F6-BDA6-49D6-806B-F622477DF2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6129" y="2104074"/>
                      <a:ext cx="2493066" cy="14773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en-GB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en-GB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</m:oMath>
                        </m:oMathPara>
                      </a14:m>
                      <a:endParaRPr lang="en-GB" b="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7" name="TextBox 276">
                      <a:extLst>
                        <a:ext uri="{FF2B5EF4-FFF2-40B4-BE49-F238E27FC236}">
                          <a16:creationId xmlns:a16="http://schemas.microsoft.com/office/drawing/2014/main" id="{FF5081F6-BDA6-49D6-806B-F622477DF29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6129" y="2104074"/>
                      <a:ext cx="2493066" cy="1477328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8" name="Left Brace 277">
                  <a:extLst>
                    <a:ext uri="{FF2B5EF4-FFF2-40B4-BE49-F238E27FC236}">
                      <a16:creationId xmlns:a16="http://schemas.microsoft.com/office/drawing/2014/main" id="{6AC4DCF7-13F5-49AC-A97B-E1A34406E232}"/>
                    </a:ext>
                  </a:extLst>
                </p:cNvPr>
                <p:cNvSpPr/>
                <p:nvPr/>
              </p:nvSpPr>
              <p:spPr>
                <a:xfrm>
                  <a:off x="7568775" y="2146448"/>
                  <a:ext cx="253806" cy="1392580"/>
                </a:xfrm>
                <a:prstGeom prst="leftBrace">
                  <a:avLst>
                    <a:gd name="adj1" fmla="val 39457"/>
                    <a:gd name="adj2" fmla="val 50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TextBox 278">
                    <a:extLst>
                      <a:ext uri="{FF2B5EF4-FFF2-40B4-BE49-F238E27FC236}">
                        <a16:creationId xmlns:a16="http://schemas.microsoft.com/office/drawing/2014/main" id="{C7A6F93D-807C-4D68-8D63-7E4BEBAC004E}"/>
                      </a:ext>
                    </a:extLst>
                  </p:cNvPr>
                  <p:cNvSpPr txBox="1"/>
                  <p:nvPr/>
                </p:nvSpPr>
                <p:spPr>
                  <a:xfrm>
                    <a:off x="7047810" y="4203325"/>
                    <a:ext cx="4912963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where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a14:m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a lower bound on all possible values of </a:t>
                    </a:r>
                    <a14:m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an upper bound.</a:t>
                    </a:r>
                  </a:p>
                </p:txBody>
              </p:sp>
            </mc:Choice>
            <mc:Fallback xmlns="">
              <p:sp>
                <p:nvSpPr>
                  <p:cNvPr id="279" name="TextBox 278">
                    <a:extLst>
                      <a:ext uri="{FF2B5EF4-FFF2-40B4-BE49-F238E27FC236}">
                        <a16:creationId xmlns:a16="http://schemas.microsoft.com/office/drawing/2014/main" id="{C7A6F93D-807C-4D68-8D63-7E4BEBAC0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7810" y="4203325"/>
                    <a:ext cx="4912963" cy="64633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001" t="-5660" b="-1415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06D3E7-CAD2-4088-ACDA-BA75D2A02192}"/>
                </a:ext>
              </a:extLst>
            </p:cNvPr>
            <p:cNvSpPr/>
            <p:nvPr/>
          </p:nvSpPr>
          <p:spPr>
            <a:xfrm>
              <a:off x="6425211" y="3364580"/>
              <a:ext cx="5069162" cy="3170822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381DE097-C521-F54E-984E-8D62C500D5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97044" y="78172"/>
            <a:ext cx="4560681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Region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A594EA5F-2C79-49AB-AEFB-1A05CBB2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9" y="1335811"/>
            <a:ext cx="4572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17C70EB-7183-447D-981B-885192D76931}"/>
              </a:ext>
            </a:extLst>
          </p:cNvPr>
          <p:cNvGrpSpPr/>
          <p:nvPr/>
        </p:nvGrpSpPr>
        <p:grpSpPr>
          <a:xfrm>
            <a:off x="461024" y="1329834"/>
            <a:ext cx="4705350" cy="4572000"/>
            <a:chOff x="5864281" y="590136"/>
            <a:chExt cx="4705350" cy="4572000"/>
          </a:xfrm>
        </p:grpSpPr>
        <p:pic>
          <p:nvPicPr>
            <p:cNvPr id="146" name="Picture 24">
              <a:extLst>
                <a:ext uri="{FF2B5EF4-FFF2-40B4-BE49-F238E27FC236}">
                  <a16:creationId xmlns:a16="http://schemas.microsoft.com/office/drawing/2014/main" id="{EF1BA054-3A0A-449E-B799-970AE0147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81" y="590136"/>
              <a:ext cx="47053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30">
              <a:extLst>
                <a:ext uri="{FF2B5EF4-FFF2-40B4-BE49-F238E27FC236}">
                  <a16:creationId xmlns:a16="http://schemas.microsoft.com/office/drawing/2014/main" id="{5E7CFB1B-1624-49E1-AFA4-98B936FE7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11" t="2013" r="2353" b="89958"/>
            <a:stretch/>
          </p:blipFill>
          <p:spPr bwMode="auto">
            <a:xfrm>
              <a:off x="9344694" y="710079"/>
              <a:ext cx="1008703" cy="36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B12909-E6B1-4AF5-862E-63A6F1158FDA}"/>
              </a:ext>
            </a:extLst>
          </p:cNvPr>
          <p:cNvGrpSpPr/>
          <p:nvPr/>
        </p:nvGrpSpPr>
        <p:grpSpPr>
          <a:xfrm>
            <a:off x="454385" y="1329834"/>
            <a:ext cx="4705350" cy="4572000"/>
            <a:chOff x="2554970" y="2053632"/>
            <a:chExt cx="4705350" cy="4572000"/>
          </a:xfrm>
        </p:grpSpPr>
        <p:pic>
          <p:nvPicPr>
            <p:cNvPr id="22" name="Picture 24">
              <a:extLst>
                <a:ext uri="{FF2B5EF4-FFF2-40B4-BE49-F238E27FC236}">
                  <a16:creationId xmlns:a16="http://schemas.microsoft.com/office/drawing/2014/main" id="{A275D24E-3807-4B1A-8FA3-B88C25DC8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970" y="2053632"/>
              <a:ext cx="47053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18BAA5-B517-4095-B2A0-76E66F0873FC}"/>
                </a:ext>
              </a:extLst>
            </p:cNvPr>
            <p:cNvCxnSpPr>
              <a:cxnSpLocks/>
            </p:cNvCxnSpPr>
            <p:nvPr/>
          </p:nvCxnSpPr>
          <p:spPr>
            <a:xfrm>
              <a:off x="5104435" y="2220685"/>
              <a:ext cx="0" cy="39370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581EA0-14D4-49E0-8BED-F73EE51E552C}"/>
                </a:ext>
              </a:extLst>
            </p:cNvPr>
            <p:cNvCxnSpPr>
              <a:cxnSpLocks/>
            </p:cNvCxnSpPr>
            <p:nvPr/>
          </p:nvCxnSpPr>
          <p:spPr>
            <a:xfrm>
              <a:off x="3055716" y="3495675"/>
              <a:ext cx="40197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906227-5C8E-4812-B31B-A022B21689BA}"/>
              </a:ext>
            </a:extLst>
          </p:cNvPr>
          <p:cNvGrpSpPr/>
          <p:nvPr/>
        </p:nvGrpSpPr>
        <p:grpSpPr>
          <a:xfrm>
            <a:off x="6429863" y="1838800"/>
            <a:ext cx="4857751" cy="3459175"/>
            <a:chOff x="805720" y="2245489"/>
            <a:chExt cx="5763655" cy="3881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790DEE61-AC35-4611-AFD5-A1E57EEC577A}"/>
                    </a:ext>
                  </a:extLst>
                </p:cNvPr>
                <p:cNvSpPr/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Oil </a:t>
                  </a:r>
                  <a14:m>
                    <m:oMath xmlns:m="http://schemas.openxmlformats.org/officeDocument/2006/math">
                      <m:r>
                        <a:rPr lang="en-GB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≤15</m:t>
                      </m:r>
                    </m:oMath>
                  </a14:m>
                  <a:endParaRPr lang="en-GB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790DEE61-AC35-4611-AFD5-A1E57EEC57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3FAC3AE4-847A-487E-8389-33F860314291}"/>
                    </a:ext>
                  </a:extLst>
                </p:cNvPr>
                <p:cNvSpPr/>
                <p:nvPr/>
              </p:nvSpPr>
              <p:spPr>
                <a:xfrm>
                  <a:off x="1636388" y="3526286"/>
                  <a:ext cx="1408221" cy="694481"/>
                </a:xfrm>
                <a:prstGeom prst="roundRect">
                  <a:avLst>
                    <a:gd name="adj" fmla="val 13850"/>
                  </a:avLst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Meat </a:t>
                  </a:r>
                  <a14:m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≤100</m:t>
                      </m:r>
                    </m:oMath>
                  </a14:m>
                  <a:endPara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3FAC3AE4-847A-487E-8389-33F860314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388" y="3526286"/>
                  <a:ext cx="1408221" cy="694481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016A87A-E2D1-490C-90F4-D1CC3DEBAE1A}"/>
                </a:ext>
              </a:extLst>
            </p:cNvPr>
            <p:cNvGrpSpPr/>
            <p:nvPr/>
          </p:nvGrpSpPr>
          <p:grpSpPr>
            <a:xfrm>
              <a:off x="805720" y="4984696"/>
              <a:ext cx="2995286" cy="1142302"/>
              <a:chOff x="5459392" y="3503137"/>
              <a:chExt cx="2995286" cy="7020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46C20DA2-FBF5-4F85-89AD-7DC3474E1193}"/>
                      </a:ext>
                    </a:extLst>
                  </p:cNvPr>
                  <p:cNvSpPr/>
                  <p:nvPr/>
                </p:nvSpPr>
                <p:spPr>
                  <a:xfrm>
                    <a:off x="7181463" y="3503137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54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46C20DA2-FBF5-4F85-89AD-7DC3474E11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3" y="3503137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8"/>
                    <a:stretch>
                      <a:fillRect/>
                    </a:stretch>
                  </a:blipFill>
                  <a:ln w="254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FE00445A-E823-4369-B12B-4220ACD1734F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FE00445A-E823-4369-B12B-4220ACD173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9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13A1BC5F-C0BF-4701-974C-CAB35DA9E379}"/>
                    </a:ext>
                  </a:extLst>
                </p:cNvPr>
                <p:cNvSpPr/>
                <p:nvPr/>
              </p:nvSpPr>
              <p:spPr>
                <a:xfrm>
                  <a:off x="5296160" y="3526286"/>
                  <a:ext cx="1273215" cy="1129967"/>
                </a:xfrm>
                <a:prstGeom prst="roundRect">
                  <a:avLst>
                    <a:gd name="adj" fmla="val 13850"/>
                  </a:avLst>
                </a:prstGeom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13A1BC5F-C0BF-4701-974C-CAB35DA9E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160" y="3526286"/>
                  <a:ext cx="1273215" cy="1129967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nector: Curved 44">
              <a:extLst>
                <a:ext uri="{FF2B5EF4-FFF2-40B4-BE49-F238E27FC236}">
                  <a16:creationId xmlns:a16="http://schemas.microsoft.com/office/drawing/2014/main" id="{9A986352-5BDD-4D51-8BEC-E47A810D8EE8}"/>
                </a:ext>
              </a:extLst>
            </p:cNvPr>
            <p:cNvCxnSpPr>
              <a:cxnSpLocks/>
              <a:stCxn id="41" idx="2"/>
              <a:endCxn id="75" idx="0"/>
            </p:cNvCxnSpPr>
            <p:nvPr/>
          </p:nvCxnSpPr>
          <p:spPr>
            <a:xfrm rot="5400000">
              <a:off x="2937386" y="2343084"/>
              <a:ext cx="586316" cy="178008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69317DF6-0B46-4D1A-8A3A-602513F7646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7" y="4172215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C65E6F59-5D09-4925-BBF3-400B2B9B44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3" y="2327726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or: Curved 52">
              <a:extLst>
                <a:ext uri="{FF2B5EF4-FFF2-40B4-BE49-F238E27FC236}">
                  <a16:creationId xmlns:a16="http://schemas.microsoft.com/office/drawing/2014/main" id="{F9D431A0-2038-4F2B-810E-2AEDC766E3D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8" y="4172216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1016609F-EBBF-477D-B56B-98686B4D8E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5" y="4178383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Curved 55">
              <a:extLst>
                <a:ext uri="{FF2B5EF4-FFF2-40B4-BE49-F238E27FC236}">
                  <a16:creationId xmlns:a16="http://schemas.microsoft.com/office/drawing/2014/main" id="{EE06E229-B904-4A50-BFCC-56C0E5BA75D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4" y="2327727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31C4D9AB-E828-46B0-B21F-A2E2F5CF87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9" y="4172217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id="{68F130DE-5281-438B-8B61-75C12B24AB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6" y="417838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75E96CFA-F321-40F4-97A4-1ACB1162AC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8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B1020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91B11CD-E833-4B16-81D2-5D9D84BEB92F}"/>
                </a:ext>
              </a:extLst>
            </p:cNvPr>
            <p:cNvSpPr txBox="1"/>
            <p:nvPr/>
          </p:nvSpPr>
          <p:spPr>
            <a:xfrm>
              <a:off x="2685328" y="2906136"/>
              <a:ext cx="1053295" cy="3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C7D986-5369-48C3-A254-9897872E6D7B}"/>
                </a:ext>
              </a:extLst>
            </p:cNvPr>
            <p:cNvSpPr txBox="1"/>
            <p:nvPr/>
          </p:nvSpPr>
          <p:spPr>
            <a:xfrm>
              <a:off x="1140107" y="4319302"/>
              <a:ext cx="1053295" cy="3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8530F3-1044-4648-98C5-06F18AA60FB3}"/>
                </a:ext>
              </a:extLst>
            </p:cNvPr>
            <p:cNvSpPr txBox="1"/>
            <p:nvPr/>
          </p:nvSpPr>
          <p:spPr>
            <a:xfrm>
              <a:off x="2425222" y="4319302"/>
              <a:ext cx="1053295" cy="3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091307-C641-4B37-9D4A-782CCDD957EF}"/>
                </a:ext>
              </a:extLst>
            </p:cNvPr>
            <p:cNvSpPr txBox="1"/>
            <p:nvPr/>
          </p:nvSpPr>
          <p:spPr>
            <a:xfrm>
              <a:off x="4543709" y="2898256"/>
              <a:ext cx="1053295" cy="3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CC84BD0A-AB08-44B4-97BF-FB274665D4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9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D9ECFE04-6047-B140-9EDD-DC4A5B1F2E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3BA70A-B9AA-4F93-926B-EA8FA6BD8F92}"/>
              </a:ext>
            </a:extLst>
          </p:cNvPr>
          <p:cNvGrpSpPr/>
          <p:nvPr/>
        </p:nvGrpSpPr>
        <p:grpSpPr>
          <a:xfrm>
            <a:off x="464139" y="1364945"/>
            <a:ext cx="4857750" cy="4600575"/>
            <a:chOff x="1677565" y="1875911"/>
            <a:chExt cx="4857750" cy="46005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6B31C58-172F-4749-8800-9AA2A91ED78E}"/>
                </a:ext>
              </a:extLst>
            </p:cNvPr>
            <p:cNvGrpSpPr/>
            <p:nvPr/>
          </p:nvGrpSpPr>
          <p:grpSpPr>
            <a:xfrm>
              <a:off x="1677565" y="1875911"/>
              <a:ext cx="4857750" cy="4600575"/>
              <a:chOff x="2427434" y="2462403"/>
              <a:chExt cx="4857750" cy="460057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B20F153-F700-4B79-875A-ED6766C66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7434" y="2462403"/>
                <a:ext cx="4857750" cy="4600575"/>
              </a:xfrm>
              <a:prstGeom prst="rect">
                <a:avLst/>
              </a:prstGeom>
            </p:spPr>
          </p:pic>
          <p:pic>
            <p:nvPicPr>
              <p:cNvPr id="78" name="Picture 24">
                <a:extLst>
                  <a:ext uri="{FF2B5EF4-FFF2-40B4-BE49-F238E27FC236}">
                    <a16:creationId xmlns:a16="http://schemas.microsoft.com/office/drawing/2014/main" id="{8AB45BAB-BD28-49C7-9E16-6B1A37196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3" t="2916" r="3499" b="9895"/>
              <a:stretch/>
            </p:blipFill>
            <p:spPr bwMode="auto">
              <a:xfrm>
                <a:off x="3970749" y="2836209"/>
                <a:ext cx="1506994" cy="1487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961F339-0372-4AA6-8910-059EA0624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3185" y="2788522"/>
                <a:ext cx="1156351" cy="291433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FC4CF33-C046-44A3-8D0E-E68097174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823" y="2756972"/>
                <a:ext cx="0" cy="32926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69FC7A7-75C6-4AC8-9B8E-B255B8294D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888" y="3342124"/>
                <a:ext cx="386636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D28FAF27-8875-4414-A9E1-9C9FF42BDDB6}"/>
                  </a:ext>
                </a:extLst>
              </p:cNvPr>
              <p:cNvSpPr/>
              <p:nvPr/>
            </p:nvSpPr>
            <p:spPr>
              <a:xfrm rot="16200000" flipV="1">
                <a:off x="4079233" y="3982562"/>
                <a:ext cx="2057855" cy="758509"/>
              </a:xfrm>
              <a:prstGeom prst="triangle">
                <a:avLst>
                  <a:gd name="adj" fmla="val 99508"/>
                </a:avLst>
              </a:prstGeom>
              <a:solidFill>
                <a:schemeClr val="tx2">
                  <a:lumMod val="60000"/>
                  <a:lumOff val="40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C41A019-D841-4935-BC33-A1BE2934A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4334" y="3982948"/>
              <a:ext cx="758508" cy="814496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CDE0CB-C9FE-4D78-9CDA-210B883BC020}"/>
                </a:ext>
              </a:extLst>
            </p:cNvPr>
            <p:cNvSpPr txBox="1"/>
            <p:nvPr/>
          </p:nvSpPr>
          <p:spPr>
            <a:xfrm>
              <a:off x="4816485" y="4290065"/>
              <a:ext cx="1309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</a:t>
              </a: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FE7AF4CC-C3AF-43BA-AC6D-D4BE779136BB}"/>
              </a:ext>
            </a:extLst>
          </p:cNvPr>
          <p:cNvGrpSpPr/>
          <p:nvPr/>
        </p:nvGrpSpPr>
        <p:grpSpPr>
          <a:xfrm>
            <a:off x="81699" y="1358268"/>
            <a:ext cx="5258742" cy="5334178"/>
            <a:chOff x="5466871" y="1798142"/>
            <a:chExt cx="5258742" cy="533417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00F8590-47A9-4228-BE50-FF44ED676853}"/>
                </a:ext>
              </a:extLst>
            </p:cNvPr>
            <p:cNvGrpSpPr/>
            <p:nvPr/>
          </p:nvGrpSpPr>
          <p:grpSpPr>
            <a:xfrm>
              <a:off x="5466871" y="1798142"/>
              <a:ext cx="5258742" cy="5334178"/>
              <a:chOff x="6852509" y="1321302"/>
              <a:chExt cx="5258742" cy="5334178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F004C2B-7550-433A-B15C-D3FF369FE1A2}"/>
                  </a:ext>
                </a:extLst>
              </p:cNvPr>
              <p:cNvGrpSpPr/>
              <p:nvPr/>
            </p:nvGrpSpPr>
            <p:grpSpPr>
              <a:xfrm>
                <a:off x="7253501" y="1321302"/>
                <a:ext cx="4857750" cy="4600575"/>
                <a:chOff x="4478788" y="3671156"/>
                <a:chExt cx="4857750" cy="4600575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C191AFEE-4F16-44B5-943E-1B8677EB5A4B}"/>
                    </a:ext>
                  </a:extLst>
                </p:cNvPr>
                <p:cNvGrpSpPr/>
                <p:nvPr/>
              </p:nvGrpSpPr>
              <p:grpSpPr>
                <a:xfrm>
                  <a:off x="4478788" y="3671156"/>
                  <a:ext cx="4857750" cy="4600575"/>
                  <a:chOff x="10863049" y="3925290"/>
                  <a:chExt cx="4857750" cy="4600575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AA1542FB-E839-448B-9304-43D048CE2FA6}"/>
                      </a:ext>
                    </a:extLst>
                  </p:cNvPr>
                  <p:cNvGrpSpPr/>
                  <p:nvPr/>
                </p:nvGrpSpPr>
                <p:grpSpPr>
                  <a:xfrm>
                    <a:off x="10863049" y="3925290"/>
                    <a:ext cx="4857750" cy="4600575"/>
                    <a:chOff x="3669418" y="1123895"/>
                    <a:chExt cx="4857750" cy="4600575"/>
                  </a:xfrm>
                </p:grpSpPr>
                <p:pic>
                  <p:nvPicPr>
                    <p:cNvPr id="129" name="Picture 128">
                      <a:extLst>
                        <a:ext uri="{FF2B5EF4-FFF2-40B4-BE49-F238E27FC236}">
                          <a16:creationId xmlns:a16="http://schemas.microsoft.com/office/drawing/2014/main" id="{8E90D0C6-C40C-4AB6-9768-C3DCC92902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669418" y="1123895"/>
                      <a:ext cx="4857750" cy="46005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24">
                      <a:extLst>
                        <a:ext uri="{FF2B5EF4-FFF2-40B4-BE49-F238E27FC236}">
                          <a16:creationId xmlns:a16="http://schemas.microsoft.com/office/drawing/2014/main" id="{4EB7EE54-F9A0-4B55-8D41-A7B18A221B9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0653" t="2916" r="3499" b="9895"/>
                    <a:stretch/>
                  </p:blipFill>
                  <p:spPr bwMode="auto">
                    <a:xfrm>
                      <a:off x="5244612" y="1477107"/>
                      <a:ext cx="1506994" cy="148715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A36A66DB-B072-4C86-B738-08D46A18D3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12680" y="4773220"/>
                    <a:ext cx="386636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B6E716F3-3600-443B-8AE5-9F9A50D886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11819" y="4773220"/>
                    <a:ext cx="386636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2BD16C0F-9050-49FB-95AF-101618D22A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194188" y="4274189"/>
                    <a:ext cx="0" cy="329261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92245A7-1CE6-4019-9D71-AC5325859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95688" y="5768063"/>
                  <a:ext cx="758508" cy="814496"/>
                </a:xfrm>
                <a:prstGeom prst="line">
                  <a:avLst/>
                </a:prstGeom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582C6FE5-AF3A-4271-83B0-B1837DDD1B74}"/>
                    </a:ext>
                  </a:extLst>
                </p:cNvPr>
                <p:cNvSpPr txBox="1"/>
                <p:nvPr/>
              </p:nvSpPr>
              <p:spPr>
                <a:xfrm>
                  <a:off x="8012533" y="6065895"/>
                  <a:ext cx="13094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Objective function</a:t>
                  </a: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0527921A-7BB8-42C7-A9A4-09E90AC36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59874" y="4118636"/>
                  <a:ext cx="1118164" cy="2910977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Star: 5 Points 104">
                <a:extLst>
                  <a:ext uri="{FF2B5EF4-FFF2-40B4-BE49-F238E27FC236}">
                    <a16:creationId xmlns:a16="http://schemas.microsoft.com/office/drawing/2014/main" id="{AFD6FB70-22B8-413C-B12E-B2922B41B34E}"/>
                  </a:ext>
                </a:extLst>
              </p:cNvPr>
              <p:cNvSpPr/>
              <p:nvPr/>
            </p:nvSpPr>
            <p:spPr>
              <a:xfrm>
                <a:off x="9491317" y="4162849"/>
                <a:ext cx="145070" cy="140516"/>
              </a:xfrm>
              <a:prstGeom prst="star5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Connector: Curved 107">
                <a:extLst>
                  <a:ext uri="{FF2B5EF4-FFF2-40B4-BE49-F238E27FC236}">
                    <a16:creationId xmlns:a16="http://schemas.microsoft.com/office/drawing/2014/main" id="{D984EE1D-CFD8-4230-974E-D3CDFB98F5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5006" y="4361647"/>
                <a:ext cx="1276573" cy="1973364"/>
              </a:xfrm>
              <a:prstGeom prst="curvedConnector2">
                <a:avLst/>
              </a:prstGeom>
              <a:ln w="222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E89DF8B-4B0C-4C0D-82E3-1083D0738F06}"/>
                  </a:ext>
                </a:extLst>
              </p:cNvPr>
              <p:cNvSpPr txBox="1"/>
              <p:nvPr/>
            </p:nvSpPr>
            <p:spPr>
              <a:xfrm>
                <a:off x="6852509" y="6009149"/>
                <a:ext cx="1383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it really </a:t>
                </a:r>
                <a:r>
                  <a:rPr lang="en-GB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palatable?</a:t>
                </a:r>
              </a:p>
            </p:txBody>
          </p:sp>
        </p:grp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34DF2A44-76BE-4B7A-BF23-4866469DE9FA}"/>
                </a:ext>
              </a:extLst>
            </p:cNvPr>
            <p:cNvSpPr/>
            <p:nvPr/>
          </p:nvSpPr>
          <p:spPr>
            <a:xfrm rot="16200000" flipV="1">
              <a:off x="7589644" y="3279486"/>
              <a:ext cx="2057855" cy="801039"/>
            </a:xfrm>
            <a:prstGeom prst="triangle">
              <a:avLst>
                <a:gd name="adj" fmla="val 99508"/>
              </a:avLst>
            </a:prstGeom>
            <a:solidFill>
              <a:schemeClr val="tx2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97044" y="78172"/>
            <a:ext cx="4560681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Region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EABF63-4981-49F5-9794-D7238DA7AD40}"/>
              </a:ext>
            </a:extLst>
          </p:cNvPr>
          <p:cNvGrpSpPr/>
          <p:nvPr/>
        </p:nvGrpSpPr>
        <p:grpSpPr>
          <a:xfrm>
            <a:off x="168123" y="1420880"/>
            <a:ext cx="7145092" cy="4850573"/>
            <a:chOff x="-144544" y="864427"/>
            <a:chExt cx="7145092" cy="4850573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AC6C848-0C9F-4F5C-9DCC-D3F4E0E94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64" y="1143000"/>
              <a:ext cx="47053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14868-F4B7-4B84-8308-5383561A6762}"/>
                </a:ext>
              </a:extLst>
            </p:cNvPr>
            <p:cNvCxnSpPr>
              <a:cxnSpLocks/>
            </p:cNvCxnSpPr>
            <p:nvPr/>
          </p:nvCxnSpPr>
          <p:spPr>
            <a:xfrm>
              <a:off x="3418880" y="1657347"/>
              <a:ext cx="0" cy="35708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AC3957-FBA0-43F7-9F36-B0C605366A27}"/>
                </a:ext>
              </a:extLst>
            </p:cNvPr>
            <p:cNvCxnSpPr>
              <a:cxnSpLocks/>
            </p:cNvCxnSpPr>
            <p:nvPr/>
          </p:nvCxnSpPr>
          <p:spPr>
            <a:xfrm>
              <a:off x="1205810" y="2596384"/>
              <a:ext cx="452621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F38757-66E8-4CEF-BA1E-075B98151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6724" y="2908133"/>
              <a:ext cx="952489" cy="257826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2C9F198C-2FB3-4037-AE2D-123566A2CC0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0016" y="1558621"/>
              <a:ext cx="1056951" cy="1018573"/>
            </a:xfrm>
            <a:prstGeom prst="curvedConnector3">
              <a:avLst>
                <a:gd name="adj1" fmla="val 50000"/>
              </a:avLst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8526B0A-D8CD-422C-9B2F-144A9F4FAE3A}"/>
                </a:ext>
              </a:extLst>
            </p:cNvPr>
            <p:cNvCxnSpPr/>
            <p:nvPr/>
          </p:nvCxnSpPr>
          <p:spPr>
            <a:xfrm>
              <a:off x="729205" y="1539432"/>
              <a:ext cx="2689675" cy="21992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EBD35BE-7C42-4F4E-95C8-A85E571BE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5307" y="3419037"/>
              <a:ext cx="601121" cy="150933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720E3A-2A19-47C6-BC7F-E6AA417518EC}"/>
                </a:ext>
              </a:extLst>
            </p:cNvPr>
            <p:cNvSpPr txBox="1"/>
            <p:nvPr/>
          </p:nvSpPr>
          <p:spPr>
            <a:xfrm>
              <a:off x="5617512" y="3119602"/>
              <a:ext cx="138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Constraints</a:t>
              </a:r>
              <a:endPara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B7D726-F9EF-4621-AF65-8713C9EED984}"/>
                </a:ext>
              </a:extLst>
            </p:cNvPr>
            <p:cNvSpPr txBox="1"/>
            <p:nvPr/>
          </p:nvSpPr>
          <p:spPr>
            <a:xfrm>
              <a:off x="-144544" y="864427"/>
              <a:ext cx="138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palatability constraints</a:t>
              </a:r>
              <a:endPara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E66DA3-BDAF-497C-B109-D2BC17F84F56}"/>
              </a:ext>
            </a:extLst>
          </p:cNvPr>
          <p:cNvGrpSpPr/>
          <p:nvPr/>
        </p:nvGrpSpPr>
        <p:grpSpPr>
          <a:xfrm>
            <a:off x="176600" y="1149780"/>
            <a:ext cx="7150593" cy="5109884"/>
            <a:chOff x="6698424" y="143866"/>
            <a:chExt cx="7150593" cy="510988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BAC1911-DCE2-4D3D-B47A-E1FE45ED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59" y="681750"/>
              <a:ext cx="47053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EB0AC8-863C-49D7-A2A0-F4D7C27DC82F}"/>
                </a:ext>
              </a:extLst>
            </p:cNvPr>
            <p:cNvCxnSpPr>
              <a:cxnSpLocks/>
            </p:cNvCxnSpPr>
            <p:nvPr/>
          </p:nvCxnSpPr>
          <p:spPr>
            <a:xfrm>
              <a:off x="10250273" y="1191655"/>
              <a:ext cx="0" cy="35708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D49610-F74A-4D51-9F82-EAFCEA1E8696}"/>
                </a:ext>
              </a:extLst>
            </p:cNvPr>
            <p:cNvCxnSpPr>
              <a:cxnSpLocks/>
            </p:cNvCxnSpPr>
            <p:nvPr/>
          </p:nvCxnSpPr>
          <p:spPr>
            <a:xfrm>
              <a:off x="8048778" y="2130692"/>
              <a:ext cx="452621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9ACB07-1EE3-4590-9E6E-3ABCF6A1F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49692" y="2442441"/>
              <a:ext cx="952489" cy="257826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C0BB8F45-2593-4CDF-B99B-03CC01ED4ED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552984" y="1092929"/>
              <a:ext cx="1056951" cy="1018573"/>
            </a:xfrm>
            <a:prstGeom prst="curvedConnector3">
              <a:avLst>
                <a:gd name="adj1" fmla="val 50000"/>
              </a:avLst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CC0DFB9-A795-4323-9D4E-5BE92EBB6036}"/>
                </a:ext>
              </a:extLst>
            </p:cNvPr>
            <p:cNvCxnSpPr/>
            <p:nvPr/>
          </p:nvCxnSpPr>
          <p:spPr>
            <a:xfrm>
              <a:off x="7572173" y="1073740"/>
              <a:ext cx="2689675" cy="21992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8F68264-2F0B-4EC7-A550-A7D8162E3C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68275" y="2964762"/>
              <a:ext cx="590402" cy="139516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969AEC-A963-4977-A995-23F4AF03CE22}"/>
                </a:ext>
              </a:extLst>
            </p:cNvPr>
            <p:cNvSpPr txBox="1"/>
            <p:nvPr/>
          </p:nvSpPr>
          <p:spPr>
            <a:xfrm>
              <a:off x="12465981" y="2675646"/>
              <a:ext cx="138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Constraints</a:t>
              </a:r>
              <a:endPara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4C5FC9D-3B80-497F-A6CD-F2D2B359DF57}"/>
                </a:ext>
              </a:extLst>
            </p:cNvPr>
            <p:cNvSpPr txBox="1"/>
            <p:nvPr/>
          </p:nvSpPr>
          <p:spPr>
            <a:xfrm>
              <a:off x="6698424" y="398735"/>
              <a:ext cx="138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palatability constraints</a:t>
              </a:r>
              <a:endPara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9895B2F-2D8C-4DC6-BFD6-65E5A2FC830B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flipH="1">
              <a:off x="11296738" y="790197"/>
              <a:ext cx="408668" cy="323697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BFBE63-AC62-411F-AB19-3250871DBA8E}"/>
                </a:ext>
              </a:extLst>
            </p:cNvPr>
            <p:cNvSpPr txBox="1"/>
            <p:nvPr/>
          </p:nvSpPr>
          <p:spPr>
            <a:xfrm>
              <a:off x="11013888" y="143866"/>
              <a:ext cx="138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Trust region constraints</a:t>
              </a:r>
              <a:endPara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1ACDFF-3835-4825-8669-CF56F26C00AA}"/>
              </a:ext>
            </a:extLst>
          </p:cNvPr>
          <p:cNvGrpSpPr/>
          <p:nvPr/>
        </p:nvGrpSpPr>
        <p:grpSpPr>
          <a:xfrm>
            <a:off x="3649262" y="3123421"/>
            <a:ext cx="1953753" cy="2516955"/>
            <a:chOff x="9879280" y="1999057"/>
            <a:chExt cx="1953753" cy="251695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F154B0-87DB-41E5-BA90-9745463A2842}"/>
                </a:ext>
              </a:extLst>
            </p:cNvPr>
            <p:cNvSpPr/>
            <p:nvPr/>
          </p:nvSpPr>
          <p:spPr>
            <a:xfrm>
              <a:off x="9963390" y="1999057"/>
              <a:ext cx="1869643" cy="2453832"/>
            </a:xfrm>
            <a:custGeom>
              <a:avLst/>
              <a:gdLst>
                <a:gd name="connsiteX0" fmla="*/ 11575 w 1863524"/>
                <a:gd name="connsiteY0" fmla="*/ 0 h 2453832"/>
                <a:gd name="connsiteX1" fmla="*/ 1747777 w 1863524"/>
                <a:gd name="connsiteY1" fmla="*/ 23149 h 2453832"/>
                <a:gd name="connsiteX2" fmla="*/ 1863524 w 1863524"/>
                <a:gd name="connsiteY2" fmla="*/ 509286 h 2453832"/>
                <a:gd name="connsiteX3" fmla="*/ 1794076 w 1863524"/>
                <a:gd name="connsiteY3" fmla="*/ 1226916 h 2453832"/>
                <a:gd name="connsiteX4" fmla="*/ 1504709 w 1863524"/>
                <a:gd name="connsiteY4" fmla="*/ 1944546 h 2453832"/>
                <a:gd name="connsiteX5" fmla="*/ 902825 w 1863524"/>
                <a:gd name="connsiteY5" fmla="*/ 2187615 h 2453832"/>
                <a:gd name="connsiteX6" fmla="*/ 370390 w 1863524"/>
                <a:gd name="connsiteY6" fmla="*/ 2395959 h 2453832"/>
                <a:gd name="connsiteX7" fmla="*/ 0 w 1863524"/>
                <a:gd name="connsiteY7" fmla="*/ 2453832 h 2453832"/>
                <a:gd name="connsiteX8" fmla="*/ 11575 w 1863524"/>
                <a:gd name="connsiteY8" fmla="*/ 0 h 24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524" h="2453832">
                  <a:moveTo>
                    <a:pt x="11575" y="0"/>
                  </a:moveTo>
                  <a:lnTo>
                    <a:pt x="1747777" y="23149"/>
                  </a:lnTo>
                  <a:lnTo>
                    <a:pt x="1863524" y="509286"/>
                  </a:lnTo>
                  <a:lnTo>
                    <a:pt x="1794076" y="1226916"/>
                  </a:lnTo>
                  <a:lnTo>
                    <a:pt x="1504709" y="1944546"/>
                  </a:lnTo>
                  <a:lnTo>
                    <a:pt x="902825" y="2187615"/>
                  </a:lnTo>
                  <a:lnTo>
                    <a:pt x="370390" y="2395959"/>
                  </a:lnTo>
                  <a:lnTo>
                    <a:pt x="0" y="2453832"/>
                  </a:lnTo>
                  <a:cubicBezTo>
                    <a:pt x="3858" y="1635888"/>
                    <a:pt x="7717" y="817944"/>
                    <a:pt x="11575" y="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6ADA38BB-D133-4153-8B33-4DC54B939503}"/>
                </a:ext>
              </a:extLst>
            </p:cNvPr>
            <p:cNvSpPr/>
            <p:nvPr/>
          </p:nvSpPr>
          <p:spPr>
            <a:xfrm>
              <a:off x="9879280" y="4375496"/>
              <a:ext cx="145070" cy="14051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95F9B4-0906-401A-8B8A-A8DCAA8ED3E7}"/>
              </a:ext>
            </a:extLst>
          </p:cNvPr>
          <p:cNvGrpSpPr/>
          <p:nvPr/>
        </p:nvGrpSpPr>
        <p:grpSpPr>
          <a:xfrm>
            <a:off x="8081853" y="2458525"/>
            <a:ext cx="3264239" cy="3024301"/>
            <a:chOff x="8170465" y="1211430"/>
            <a:chExt cx="3658862" cy="3170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ECC8D42-7405-468F-83F4-18E0B6968FC6}"/>
                    </a:ext>
                  </a:extLst>
                </p:cNvPr>
                <p:cNvSpPr txBox="1"/>
                <p:nvPr/>
              </p:nvSpPr>
              <p:spPr>
                <a:xfrm>
                  <a:off x="8547130" y="1755570"/>
                  <a:ext cx="3187380" cy="22343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it-IT" sz="20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≥0, 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=1,…,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ECC8D42-7405-468F-83F4-18E0B6968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130" y="1755570"/>
                  <a:ext cx="3187380" cy="2234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79883EE-9106-44B1-92E9-F6EDEBBC1549}"/>
                </a:ext>
              </a:extLst>
            </p:cNvPr>
            <p:cNvSpPr txBox="1"/>
            <p:nvPr/>
          </p:nvSpPr>
          <p:spPr>
            <a:xfrm>
              <a:off x="8342184" y="1386238"/>
              <a:ext cx="2859757" cy="35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Trust region constraints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561A6FC-9AB6-4268-8377-B267D3D384A4}"/>
                </a:ext>
              </a:extLst>
            </p:cNvPr>
            <p:cNvSpPr/>
            <p:nvPr/>
          </p:nvSpPr>
          <p:spPr>
            <a:xfrm>
              <a:off x="8170465" y="1211430"/>
              <a:ext cx="3658862" cy="3170822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2E77DD8-50F8-4F74-892A-78816C245982}"/>
              </a:ext>
            </a:extLst>
          </p:cNvPr>
          <p:cNvGrpSpPr/>
          <p:nvPr/>
        </p:nvGrpSpPr>
        <p:grpSpPr>
          <a:xfrm>
            <a:off x="132654" y="1225782"/>
            <a:ext cx="5757267" cy="2518806"/>
            <a:chOff x="408870" y="1037265"/>
            <a:chExt cx="7386532" cy="34277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9FBB79-58CA-4DBE-86C5-D4BB73E2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643" y="1440754"/>
              <a:ext cx="7367759" cy="30243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6C73755-3CB5-49AB-AAEC-064332307AB0}"/>
                </a:ext>
              </a:extLst>
            </p:cNvPr>
            <p:cNvSpPr txBox="1"/>
            <p:nvPr/>
          </p:nvSpPr>
          <p:spPr>
            <a:xfrm>
              <a:off x="408870" y="1037265"/>
              <a:ext cx="2551321" cy="4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Clustering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B076788-0C2D-47ED-AA03-93E903962F79}"/>
              </a:ext>
            </a:extLst>
          </p:cNvPr>
          <p:cNvGrpSpPr/>
          <p:nvPr/>
        </p:nvGrpSpPr>
        <p:grpSpPr>
          <a:xfrm>
            <a:off x="302056" y="3855476"/>
            <a:ext cx="5742635" cy="2745394"/>
            <a:chOff x="218014" y="3063520"/>
            <a:chExt cx="7589363" cy="35152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7FFA8E-19FA-4445-83B4-9C51FCB0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6624" y="3507343"/>
              <a:ext cx="7470753" cy="3071416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278B81-1753-4FEE-929A-40EBE0E827EF}"/>
                </a:ext>
              </a:extLst>
            </p:cNvPr>
            <p:cNvSpPr txBox="1"/>
            <p:nvPr/>
          </p:nvSpPr>
          <p:spPr>
            <a:xfrm>
              <a:off x="218014" y="3063520"/>
              <a:ext cx="4201326" cy="433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Column Selection Algorithm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54684C-6513-2B4A-8A58-98F078DD0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EB50E3-D77C-6E4B-98F7-ACF9F991ACE1}"/>
              </a:ext>
            </a:extLst>
          </p:cNvPr>
          <p:cNvSpPr/>
          <p:nvPr/>
        </p:nvSpPr>
        <p:spPr>
          <a:xfrm>
            <a:off x="10560834" y="4587368"/>
            <a:ext cx="630091" cy="645459"/>
          </a:xfrm>
          <a:prstGeom prst="ellipse">
            <a:avLst/>
          </a:prstGeom>
          <a:solidFill>
            <a:srgbClr val="9DC3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227122" y="1889964"/>
            <a:ext cx="4529256" cy="209360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34343"/>
              </a:buClr>
              <a:buSzPts val="3000"/>
              <a:tabLst/>
              <a:defRPr/>
            </a:pP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OptiCL</a:t>
            </a:r>
            <a:r>
              <a:rPr lang="en-US" sz="3400" b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34343"/>
              </a:buClr>
              <a:buSzPts val="3000"/>
              <a:tabLst/>
              <a:defRPr/>
            </a:pPr>
            <a:r>
              <a:rPr lang="en-US" sz="3400" b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Python Package for </a:t>
            </a:r>
            <a:r>
              <a:rPr lang="en-US" sz="34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</a:t>
            </a:r>
            <a:r>
              <a:rPr lang="en-US" sz="3400" b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mization with </a:t>
            </a:r>
            <a:r>
              <a:rPr lang="en-US" sz="34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400" b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onstraint </a:t>
            </a:r>
            <a:r>
              <a:rPr lang="en-US" sz="34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sz="3400" b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earning</a:t>
            </a:r>
            <a:endParaRPr kumimoji="0" lang="en-US" sz="3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Overpass"/>
            </a:endParaRPr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50800C28-AA2D-4C4A-A117-625538B9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108946"/>
            <a:ext cx="1846470" cy="18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787E8-9AF2-470D-9C32-8D691CEBB2A6}"/>
              </a:ext>
            </a:extLst>
          </p:cNvPr>
          <p:cNvSpPr txBox="1"/>
          <p:nvPr/>
        </p:nvSpPr>
        <p:spPr>
          <a:xfrm>
            <a:off x="227122" y="4411229"/>
            <a:ext cx="4775844" cy="1009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Codes and Examples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https://github.com/hwiberg/OptiCL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scikit-learn - Wikipedia">
            <a:extLst>
              <a:ext uri="{FF2B5EF4-FFF2-40B4-BE49-F238E27FC236}">
                <a16:creationId xmlns:a16="http://schemas.microsoft.com/office/drawing/2014/main" id="{FCAB7D2E-B4FF-4EA4-A1C3-3F07CCBB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9" y="1856125"/>
            <a:ext cx="3036876" cy="16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yomo">
            <a:extLst>
              <a:ext uri="{FF2B5EF4-FFF2-40B4-BE49-F238E27FC236}">
                <a16:creationId xmlns:a16="http://schemas.microsoft.com/office/drawing/2014/main" id="{F2AA2453-5B09-446E-BB9E-4F6B5BE2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78" y="4063348"/>
            <a:ext cx="2821032" cy="8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CCD708-F432-4144-AF58-085CA2B2D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3;p35">
            <a:extLst>
              <a:ext uri="{FF2B5EF4-FFF2-40B4-BE49-F238E27FC236}">
                <a16:creationId xmlns:a16="http://schemas.microsoft.com/office/drawing/2014/main" id="{F2F4E2D3-B1ED-A04C-AE31-CD4EFDDD74DE}"/>
              </a:ext>
            </a:extLst>
          </p:cNvPr>
          <p:cNvSpPr txBox="1">
            <a:spLocks/>
          </p:cNvSpPr>
          <p:nvPr/>
        </p:nvSpPr>
        <p:spPr>
          <a:xfrm>
            <a:off x="640821" y="1072935"/>
            <a:ext cx="6495780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86771-3B92-B14D-9489-23C5F9D9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BE00C0-2DB5-4893-B5A3-F42DEA80B6BD}"/>
              </a:ext>
            </a:extLst>
          </p:cNvPr>
          <p:cNvGrpSpPr/>
          <p:nvPr/>
        </p:nvGrpSpPr>
        <p:grpSpPr>
          <a:xfrm>
            <a:off x="1499445" y="2115680"/>
            <a:ext cx="4778533" cy="4455279"/>
            <a:chOff x="1480925" y="2150110"/>
            <a:chExt cx="4778533" cy="44552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4FE5BC-141E-CC4A-B5DF-11AA5392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925" y="2150110"/>
              <a:ext cx="4778533" cy="445527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91455A-2FBB-9B42-BB6F-AADB4609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960" y="2577043"/>
              <a:ext cx="1452040" cy="763790"/>
            </a:xfrm>
            <a:prstGeom prst="rect">
              <a:avLst/>
            </a:prstGeom>
          </p:spPr>
        </p:pic>
      </p:grpSp>
      <p:pic>
        <p:nvPicPr>
          <p:cNvPr id="7" name="Picture 2" descr="Artificial Intelligence Wallpapers - Top Free Artificial Intelligence  Backgrounds - WallpaperAccess">
            <a:extLst>
              <a:ext uri="{FF2B5EF4-FFF2-40B4-BE49-F238E27FC236}">
                <a16:creationId xmlns:a16="http://schemas.microsoft.com/office/drawing/2014/main" id="{12061DDF-718C-4782-8277-7CB8BAAB7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97" t="-1" b="19"/>
          <a:stretch/>
        </p:blipFill>
        <p:spPr bwMode="auto">
          <a:xfrm>
            <a:off x="7668416" y="0"/>
            <a:ext cx="4523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F398872-D9AC-41FF-BA1D-BEA4D98C63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 b="-2"/>
          <a:stretch/>
        </p:blipFill>
        <p:spPr>
          <a:xfrm>
            <a:off x="8758864" y="336323"/>
            <a:ext cx="2637172" cy="263717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F335A44-5CBF-4C00-99F7-93E3E58A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7893" y="4684633"/>
            <a:ext cx="681430" cy="6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2A8728-EEB6-47BB-B237-937959E444E9}"/>
              </a:ext>
            </a:extLst>
          </p:cNvPr>
          <p:cNvSpPr txBox="1"/>
          <p:nvPr/>
        </p:nvSpPr>
        <p:spPr>
          <a:xfrm>
            <a:off x="7851685" y="5498830"/>
            <a:ext cx="415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verpass" panose="020B0604020202020204" charset="0"/>
              </a:rPr>
              <a:t>@MaragnoDonato</a:t>
            </a:r>
          </a:p>
        </p:txBody>
      </p:sp>
      <p:pic>
        <p:nvPicPr>
          <p:cNvPr id="13" name="Picture 8" descr="Twitter - Wikipedia">
            <a:extLst>
              <a:ext uri="{FF2B5EF4-FFF2-40B4-BE49-F238E27FC236}">
                <a16:creationId xmlns:a16="http://schemas.microsoft.com/office/drawing/2014/main" id="{7B377619-D79F-4F75-9AB5-07608223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78" y="5428343"/>
            <a:ext cx="679395" cy="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69B9D2-68B6-47E9-8920-FA02A4CA8B92}"/>
              </a:ext>
            </a:extLst>
          </p:cNvPr>
          <p:cNvSpPr txBox="1"/>
          <p:nvPr/>
        </p:nvSpPr>
        <p:spPr>
          <a:xfrm>
            <a:off x="7851685" y="4841510"/>
            <a:ext cx="3044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Overpass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verpass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donato-maragno</a:t>
            </a:r>
            <a:endParaRPr lang="en-US" sz="1800" dirty="0">
              <a:solidFill>
                <a:schemeClr val="bg1"/>
              </a:solidFill>
              <a:latin typeface="Overpass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1AD16-8AC6-4759-8491-4FD83EE29948}"/>
              </a:ext>
            </a:extLst>
          </p:cNvPr>
          <p:cNvSpPr txBox="1"/>
          <p:nvPr/>
        </p:nvSpPr>
        <p:spPr>
          <a:xfrm>
            <a:off x="7851685" y="4158654"/>
            <a:ext cx="296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verpass" panose="020B0604020202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d.maragno@uva.nl</a:t>
            </a:r>
            <a:endParaRPr lang="en-US" dirty="0">
              <a:solidFill>
                <a:schemeClr val="bg1"/>
              </a:solidFill>
              <a:latin typeface="Overpas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3AD24-D53F-4DFC-928E-36883CF4B6AE}"/>
              </a:ext>
            </a:extLst>
          </p:cNvPr>
          <p:cNvSpPr txBox="1"/>
          <p:nvPr/>
        </p:nvSpPr>
        <p:spPr>
          <a:xfrm>
            <a:off x="7851685" y="3566256"/>
            <a:ext cx="1797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Overpass" panose="020B0604020202020204" charset="0"/>
              </a:rPr>
              <a:t>CONTACT 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E9042-9422-47B3-9E36-500765A67033}"/>
              </a:ext>
            </a:extLst>
          </p:cNvPr>
          <p:cNvSpPr txBox="1"/>
          <p:nvPr/>
        </p:nvSpPr>
        <p:spPr>
          <a:xfrm>
            <a:off x="7851685" y="6074807"/>
            <a:ext cx="3544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linkedin.com/in/</a:t>
            </a:r>
            <a:r>
              <a:rPr lang="en-GB" dirty="0" err="1">
                <a:solidFill>
                  <a:schemeClr val="bg1"/>
                </a:solidFill>
              </a:rPr>
              <a:t>donato-maragno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" name="Picture 2" descr="Linkedin - Free social media icons">
            <a:extLst>
              <a:ext uri="{FF2B5EF4-FFF2-40B4-BE49-F238E27FC236}">
                <a16:creationId xmlns:a16="http://schemas.microsoft.com/office/drawing/2014/main" id="{34C67930-41F8-468F-800F-469CB2CD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08" y="6733543"/>
            <a:ext cx="440250" cy="4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DBAF1E4-2004-46F9-A959-A2B5E7BFF2CA}"/>
              </a:ext>
            </a:extLst>
          </p:cNvPr>
          <p:cNvGrpSpPr/>
          <p:nvPr/>
        </p:nvGrpSpPr>
        <p:grpSpPr>
          <a:xfrm>
            <a:off x="11256384" y="5940320"/>
            <a:ext cx="537633" cy="537633"/>
            <a:chOff x="3091392" y="5152393"/>
            <a:chExt cx="1581150" cy="15811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5F5B1A-BE68-42D9-ACF8-97E2B75D810C}"/>
                </a:ext>
              </a:extLst>
            </p:cNvPr>
            <p:cNvSpPr/>
            <p:nvPr/>
          </p:nvSpPr>
          <p:spPr>
            <a:xfrm>
              <a:off x="3177117" y="5271789"/>
              <a:ext cx="1409700" cy="13423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6" descr="Linkedin - Free social media icons">
              <a:extLst>
                <a:ext uri="{FF2B5EF4-FFF2-40B4-BE49-F238E27FC236}">
                  <a16:creationId xmlns:a16="http://schemas.microsoft.com/office/drawing/2014/main" id="{E0F10569-0F42-480F-B54A-F02CA0C10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392" y="5152393"/>
              <a:ext cx="1581150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1B2BA0-A760-4179-83E4-083E4A28848A}"/>
              </a:ext>
            </a:extLst>
          </p:cNvPr>
          <p:cNvGrpSpPr/>
          <p:nvPr/>
        </p:nvGrpSpPr>
        <p:grpSpPr>
          <a:xfrm>
            <a:off x="9775156" y="3837673"/>
            <a:ext cx="1026406" cy="1031008"/>
            <a:chOff x="9973890" y="3935588"/>
            <a:chExt cx="843137" cy="843137"/>
          </a:xfrm>
        </p:grpSpPr>
        <p:pic>
          <p:nvPicPr>
            <p:cNvPr id="23" name="Picture 12" descr="Email Icon Black Simple transparent PNG - StickPNG">
              <a:extLst>
                <a:ext uri="{FF2B5EF4-FFF2-40B4-BE49-F238E27FC236}">
                  <a16:creationId xmlns:a16="http://schemas.microsoft.com/office/drawing/2014/main" id="{AEA6A308-5FC4-42C0-8923-52F8FFB9B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890" y="3935588"/>
              <a:ext cx="843137" cy="84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University of Amsterdam - Wikipedia">
              <a:extLst>
                <a:ext uri="{FF2B5EF4-FFF2-40B4-BE49-F238E27FC236}">
                  <a16:creationId xmlns:a16="http://schemas.microsoft.com/office/drawing/2014/main" id="{273232A4-4168-44ED-9923-FD186DEFC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17" b="90000" l="10000" r="90000">
                          <a14:foregroundMark x1="45750" y1="17250" x2="45750" y2="17250"/>
                          <a14:foregroundMark x1="40083" y1="5917" x2="40083" y2="5917"/>
                          <a14:foregroundMark x1="50000" y1="46917" x2="50000" y2="46917"/>
                          <a14:foregroundMark x1="47167" y1="86500" x2="47167" y2="8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664" y="4199664"/>
              <a:ext cx="177588" cy="17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09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3;p35">
            <a:extLst>
              <a:ext uri="{FF2B5EF4-FFF2-40B4-BE49-F238E27FC236}">
                <a16:creationId xmlns:a16="http://schemas.microsoft.com/office/drawing/2014/main" id="{F2F4E2D3-B1ED-A04C-AE31-CD4EFDDD74DE}"/>
              </a:ext>
            </a:extLst>
          </p:cNvPr>
          <p:cNvSpPr txBox="1">
            <a:spLocks/>
          </p:cNvSpPr>
          <p:nvPr/>
        </p:nvSpPr>
        <p:spPr>
          <a:xfrm>
            <a:off x="2848109" y="2400265"/>
            <a:ext cx="6495780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 Problem for WFP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86771-3B92-B14D-9489-23C5F9D9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  <p:pic>
        <p:nvPicPr>
          <p:cNvPr id="7" name="Picture 2" descr="Storybook">
            <a:extLst>
              <a:ext uri="{FF2B5EF4-FFF2-40B4-BE49-F238E27FC236}">
                <a16:creationId xmlns:a16="http://schemas.microsoft.com/office/drawing/2014/main" id="{B8F89533-1B93-8F41-8ED0-2F006B8D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4" y="3588445"/>
            <a:ext cx="2395053" cy="10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1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3;p35">
            <a:extLst>
              <a:ext uri="{FF2B5EF4-FFF2-40B4-BE49-F238E27FC236}">
                <a16:creationId xmlns:a16="http://schemas.microsoft.com/office/drawing/2014/main" id="{C0D952D7-7AE8-482A-9DBC-D70948C2B6D7}"/>
              </a:ext>
            </a:extLst>
          </p:cNvPr>
          <p:cNvSpPr txBox="1">
            <a:spLocks/>
          </p:cNvSpPr>
          <p:nvPr/>
        </p:nvSpPr>
        <p:spPr>
          <a:xfrm>
            <a:off x="1369253" y="155882"/>
            <a:ext cx="6695755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Study: Diet Problem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8" name="Picture 8" descr="Member profile: World Food Programme | Microinsurance">
            <a:extLst>
              <a:ext uri="{FF2B5EF4-FFF2-40B4-BE49-F238E27FC236}">
                <a16:creationId xmlns:a16="http://schemas.microsoft.com/office/drawing/2014/main" id="{D4AD83EC-5888-4357-8D70-FF5CE8B68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656"/>
          <a:stretch/>
        </p:blipFill>
        <p:spPr bwMode="auto">
          <a:xfrm>
            <a:off x="119753" y="-57875"/>
            <a:ext cx="1122414" cy="12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381;p35">
            <a:extLst>
              <a:ext uri="{FF2B5EF4-FFF2-40B4-BE49-F238E27FC236}">
                <a16:creationId xmlns:a16="http://schemas.microsoft.com/office/drawing/2014/main" id="{DCEF06AE-1EF6-4EA1-ACAF-68236972BD4A}"/>
              </a:ext>
            </a:extLst>
          </p:cNvPr>
          <p:cNvSpPr txBox="1">
            <a:spLocks/>
          </p:cNvSpPr>
          <p:nvPr/>
        </p:nvSpPr>
        <p:spPr>
          <a:xfrm>
            <a:off x="402233" y="1362882"/>
            <a:ext cx="11387533" cy="102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food baskets delivered by WFP to population groups in need. The objective is to minimize the procurement costs. The set of constraints concerns the nutrient requirements and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basket palatability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46">
                <a:extLst>
                  <a:ext uri="{FF2B5EF4-FFF2-40B4-BE49-F238E27FC236}">
                    <a16:creationId xmlns:a16="http://schemas.microsoft.com/office/drawing/2014/main" id="{435286F4-7FEB-40AA-A3AB-33379322C0A3}"/>
                  </a:ext>
                </a:extLst>
              </p:cNvPr>
              <p:cNvSpPr txBox="1"/>
              <p:nvPr/>
            </p:nvSpPr>
            <p:spPr>
              <a:xfrm>
                <a:off x="9002519" y="4221385"/>
                <a:ext cx="2860204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𝑁𝑢𝑡𝑟𝑖𝑒𝑛𝑡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𝑟𝑒𝑞𝑢𝑖𝑟𝑒𝑚𝑒𝑛𝑡𝑠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2000" b="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𝑐𝑜𝑛𝑠𝑡𝑟𝑎𝑖𝑛𝑡𝑠</m:t>
                      </m:r>
                    </m:oMath>
                  </m:oMathPara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sellaDiTesto 46">
                <a:extLst>
                  <a:ext uri="{FF2B5EF4-FFF2-40B4-BE49-F238E27FC236}">
                    <a16:creationId xmlns:a16="http://schemas.microsoft.com/office/drawing/2014/main" id="{435286F4-7FEB-40AA-A3AB-33379322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519" y="4221385"/>
                <a:ext cx="2860204" cy="956159"/>
              </a:xfrm>
              <a:prstGeom prst="rect">
                <a:avLst/>
              </a:prstGeom>
              <a:blipFill>
                <a:blip r:embed="rId5"/>
                <a:stretch>
                  <a:fillRect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46">
                <a:extLst>
                  <a:ext uri="{FF2B5EF4-FFF2-40B4-BE49-F238E27FC236}">
                    <a16:creationId xmlns:a16="http://schemas.microsoft.com/office/drawing/2014/main" id="{C3FBBB7C-F249-4E97-ADAF-FDBD452386FF}"/>
                  </a:ext>
                </a:extLst>
              </p:cNvPr>
              <p:cNvSpPr txBox="1"/>
              <p:nvPr/>
            </p:nvSpPr>
            <p:spPr>
              <a:xfrm>
                <a:off x="9002519" y="3596203"/>
                <a:ext cx="2331883" cy="524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𝑟𝑜𝑐𝑢𝑟𝑒𝑚𝑒𝑛𝑡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𝑐𝑜𝑠𝑡𝑠</m:t>
                      </m:r>
                    </m:oMath>
                  </m:oMathPara>
                </a14:m>
                <a:endParaRPr lang="it-IT" sz="20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sellaDiTesto 46">
                <a:extLst>
                  <a:ext uri="{FF2B5EF4-FFF2-40B4-BE49-F238E27FC236}">
                    <a16:creationId xmlns:a16="http://schemas.microsoft.com/office/drawing/2014/main" id="{C3FBBB7C-F249-4E97-ADAF-FDBD4523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519" y="3596203"/>
                <a:ext cx="2331883" cy="524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439F21C-7026-46A5-B663-58847BA85F03}"/>
              </a:ext>
            </a:extLst>
          </p:cNvPr>
          <p:cNvGrpSpPr/>
          <p:nvPr/>
        </p:nvGrpSpPr>
        <p:grpSpPr>
          <a:xfrm>
            <a:off x="1369252" y="3629763"/>
            <a:ext cx="5742748" cy="1696109"/>
            <a:chOff x="545931" y="3046622"/>
            <a:chExt cx="4973811" cy="1696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46">
                  <a:extLst>
                    <a:ext uri="{FF2B5EF4-FFF2-40B4-BE49-F238E27FC236}">
                      <a16:creationId xmlns:a16="http://schemas.microsoft.com/office/drawing/2014/main" id="{0420BE3E-289F-4D8B-B2B6-941F9E7EDA86}"/>
                    </a:ext>
                  </a:extLst>
                </p:cNvPr>
                <p:cNvSpPr txBox="1"/>
                <p:nvPr/>
              </p:nvSpPr>
              <p:spPr>
                <a:xfrm>
                  <a:off x="545931" y="3046622"/>
                  <a:ext cx="2725900" cy="4751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𝑚𝑖𝑛𝑖𝑚𝑖𝑧</m:t>
                      </m:r>
                      <m:sSub>
                        <m:sSubPr>
                          <m:ctrlP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0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≥0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tr-TR" sz="200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tr-TR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20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tr-TR" sz="20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CasellaDiTesto 46">
                  <a:extLst>
                    <a:ext uri="{FF2B5EF4-FFF2-40B4-BE49-F238E27FC236}">
                      <a16:creationId xmlns:a16="http://schemas.microsoft.com/office/drawing/2014/main" id="{0420BE3E-289F-4D8B-B2B6-941F9E7ED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31" y="3046622"/>
                  <a:ext cx="2725900" cy="475130"/>
                </a:xfrm>
                <a:prstGeom prst="rect">
                  <a:avLst/>
                </a:prstGeom>
                <a:blipFill>
                  <a:blip r:embed="rId9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46">
                  <a:extLst>
                    <a:ext uri="{FF2B5EF4-FFF2-40B4-BE49-F238E27FC236}">
                      <a16:creationId xmlns:a16="http://schemas.microsoft.com/office/drawing/2014/main" id="{88599731-1B02-4B00-B023-24D58BB69ADB}"/>
                    </a:ext>
                  </a:extLst>
                </p:cNvPr>
                <p:cNvSpPr txBox="1"/>
                <p:nvPr/>
              </p:nvSpPr>
              <p:spPr>
                <a:xfrm>
                  <a:off x="2161578" y="4218485"/>
                  <a:ext cx="2725900" cy="524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1A3A3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𝑃𝑎𝑙𝑎𝑡𝑎𝑏𝑖𝑙𝑖𝑡</m:t>
                        </m:r>
                        <m:r>
                          <a:rPr lang="it-IT" sz="2000" i="1">
                            <a:solidFill>
                              <a:srgbClr val="1A3A3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1A3A3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1" i="1" smtClean="0">
                                <a:solidFill>
                                  <a:srgbClr val="1A3A3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it-IT" sz="2000" b="1" i="1" smtClean="0">
                            <a:solidFill>
                              <a:srgbClr val="1A3A3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GB" sz="2000" b="0" i="1" smtClean="0">
                            <a:solidFill>
                              <a:srgbClr val="1A3A3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2000" dirty="0">
                    <a:solidFill>
                      <a:srgbClr val="1A3A3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CasellaDiTesto 46">
                  <a:extLst>
                    <a:ext uri="{FF2B5EF4-FFF2-40B4-BE49-F238E27FC236}">
                      <a16:creationId xmlns:a16="http://schemas.microsoft.com/office/drawing/2014/main" id="{88599731-1B02-4B00-B023-24D58BB69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578" y="4218485"/>
                  <a:ext cx="2725900" cy="5242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46">
                  <a:extLst>
                    <a:ext uri="{FF2B5EF4-FFF2-40B4-BE49-F238E27FC236}">
                      <a16:creationId xmlns:a16="http://schemas.microsoft.com/office/drawing/2014/main" id="{102E07FE-96CB-4051-B51D-4F191531A23D}"/>
                    </a:ext>
                  </a:extLst>
                </p:cNvPr>
                <p:cNvSpPr txBox="1"/>
                <p:nvPr/>
              </p:nvSpPr>
              <p:spPr>
                <a:xfrm>
                  <a:off x="545931" y="3638244"/>
                  <a:ext cx="4973811" cy="542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𝑠𝑢𝑏𝑗𝑒𝑐𝑡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𝑡𝑜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en-GB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𝑵𝒖𝒕𝑽𝒂</m:t>
                        </m:r>
                        <m:sSubSup>
                          <m:sSubSupPr>
                            <m:ctrlPr>
                              <a:rPr lang="en-GB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𝑁𝑢𝑡𝑅𝑒</m:t>
                        </m:r>
                        <m:sSub>
                          <m:sSubPr>
                            <m:ctrlP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∀ 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oMath>
                    </m:oMathPara>
                  </a14:m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CasellaDiTesto 46">
                  <a:extLst>
                    <a:ext uri="{FF2B5EF4-FFF2-40B4-BE49-F238E27FC236}">
                      <a16:creationId xmlns:a16="http://schemas.microsoft.com/office/drawing/2014/main" id="{102E07FE-96CB-4051-B51D-4F191531A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31" y="3638244"/>
                  <a:ext cx="4973811" cy="5422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46">
                <a:extLst>
                  <a:ext uri="{FF2B5EF4-FFF2-40B4-BE49-F238E27FC236}">
                    <a16:creationId xmlns:a16="http://schemas.microsoft.com/office/drawing/2014/main" id="{7FB2389A-3C22-416C-AE12-0194198D202E}"/>
                  </a:ext>
                </a:extLst>
              </p:cNvPr>
              <p:cNvSpPr txBox="1"/>
              <p:nvPr/>
            </p:nvSpPr>
            <p:spPr>
              <a:xfrm>
                <a:off x="6588596" y="5337427"/>
                <a:ext cx="4366937" cy="524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𝑁𝑜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𝑒𝑥𝑝𝑙𝑖𝑐𝑖𝑡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𝑓𝑜𝑟𝑚𝑢𝑙𝑎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𝑏𝑢𝑡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𝑑𝑎𝑡𝑎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𝑖𝑠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𝑎𝑣𝑎𝑖𝑙𝑎𝑏𝑙𝑒</m:t>
                      </m:r>
                    </m:oMath>
                  </m:oMathPara>
                </a14:m>
                <a:endParaRPr lang="it-IT" sz="20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sellaDiTesto 46">
                <a:extLst>
                  <a:ext uri="{FF2B5EF4-FFF2-40B4-BE49-F238E27FC236}">
                    <a16:creationId xmlns:a16="http://schemas.microsoft.com/office/drawing/2014/main" id="{7FB2389A-3C22-416C-AE12-0194198D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96" y="5337427"/>
                <a:ext cx="4366937" cy="524246"/>
              </a:xfrm>
              <a:prstGeom prst="rect">
                <a:avLst/>
              </a:prstGeom>
              <a:blipFill>
                <a:blip r:embed="rId12"/>
                <a:stretch>
                  <a:fillRect r="-1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C8781531-AC27-4B42-87DD-F1EFDCC11E91}"/>
              </a:ext>
            </a:extLst>
          </p:cNvPr>
          <p:cNvSpPr/>
          <p:nvPr/>
        </p:nvSpPr>
        <p:spPr>
          <a:xfrm>
            <a:off x="4516568" y="3751713"/>
            <a:ext cx="4366937" cy="19039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0E01DF-85AE-4291-A0A2-1FA6FB20EB95}"/>
              </a:ext>
            </a:extLst>
          </p:cNvPr>
          <p:cNvSpPr/>
          <p:nvPr/>
        </p:nvSpPr>
        <p:spPr>
          <a:xfrm>
            <a:off x="7112001" y="4344170"/>
            <a:ext cx="1737360" cy="21440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1464A27B-9F09-4DC3-A9E9-11E1A68A3A86}"/>
              </a:ext>
            </a:extLst>
          </p:cNvPr>
          <p:cNvSpPr/>
          <p:nvPr/>
        </p:nvSpPr>
        <p:spPr>
          <a:xfrm rot="5400000">
            <a:off x="5155604" y="4258156"/>
            <a:ext cx="419097" cy="2342006"/>
          </a:xfrm>
          <a:prstGeom prst="bentUpArrow">
            <a:avLst>
              <a:gd name="adj1" fmla="val 27235"/>
              <a:gd name="adj2" fmla="val 25000"/>
              <a:gd name="adj3" fmla="val 25000"/>
            </a:avLst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719654-E5D8-42FA-8479-E9C4C0EFF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03424"/>
              </p:ext>
            </p:extLst>
          </p:nvPr>
        </p:nvGraphicFramePr>
        <p:xfrm>
          <a:off x="464368" y="5247764"/>
          <a:ext cx="2406512" cy="3708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601628">
                  <a:extLst>
                    <a:ext uri="{9D8B030D-6E8A-4147-A177-3AD203B41FA5}">
                      <a16:colId xmlns:a16="http://schemas.microsoft.com/office/drawing/2014/main" val="814933699"/>
                    </a:ext>
                  </a:extLst>
                </a:gridCol>
                <a:gridCol w="601628">
                  <a:extLst>
                    <a:ext uri="{9D8B030D-6E8A-4147-A177-3AD203B41FA5}">
                      <a16:colId xmlns:a16="http://schemas.microsoft.com/office/drawing/2014/main" val="4151784989"/>
                    </a:ext>
                  </a:extLst>
                </a:gridCol>
                <a:gridCol w="601628">
                  <a:extLst>
                    <a:ext uri="{9D8B030D-6E8A-4147-A177-3AD203B41FA5}">
                      <a16:colId xmlns:a16="http://schemas.microsoft.com/office/drawing/2014/main" val="1853043440"/>
                    </a:ext>
                  </a:extLst>
                </a:gridCol>
                <a:gridCol w="601628">
                  <a:extLst>
                    <a:ext uri="{9D8B030D-6E8A-4147-A177-3AD203B41FA5}">
                      <a16:colId xmlns:a16="http://schemas.microsoft.com/office/drawing/2014/main" val="24335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Beans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03835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15E50B7-C6FC-48E3-BDE2-C67641EBF102}"/>
              </a:ext>
            </a:extLst>
          </p:cNvPr>
          <p:cNvSpPr/>
          <p:nvPr/>
        </p:nvSpPr>
        <p:spPr>
          <a:xfrm>
            <a:off x="2462013" y="3837726"/>
            <a:ext cx="247650" cy="24765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F0359C-E7BF-46C8-A9EC-FFB568408FDD}"/>
              </a:ext>
            </a:extLst>
          </p:cNvPr>
          <p:cNvCxnSpPr>
            <a:cxnSpLocks/>
            <a:stCxn id="19" idx="3"/>
            <a:endCxn id="4" idx="0"/>
          </p:cNvCxnSpPr>
          <p:nvPr/>
        </p:nvCxnSpPr>
        <p:spPr>
          <a:xfrm flipH="1">
            <a:off x="1667624" y="4049108"/>
            <a:ext cx="830657" cy="1198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B92DE14D-1EB8-4EA4-B62E-B2D1F96C3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51851"/>
              </p:ext>
            </p:extLst>
          </p:nvPr>
        </p:nvGraphicFramePr>
        <p:xfrm>
          <a:off x="4588223" y="2652007"/>
          <a:ext cx="2523779" cy="3708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30945">
                  <a:extLst>
                    <a:ext uri="{9D8B030D-6E8A-4147-A177-3AD203B41FA5}">
                      <a16:colId xmlns:a16="http://schemas.microsoft.com/office/drawing/2014/main" val="814933699"/>
                    </a:ext>
                  </a:extLst>
                </a:gridCol>
                <a:gridCol w="630945">
                  <a:extLst>
                    <a:ext uri="{9D8B030D-6E8A-4147-A177-3AD203B41FA5}">
                      <a16:colId xmlns:a16="http://schemas.microsoft.com/office/drawing/2014/main" val="4151784989"/>
                    </a:ext>
                  </a:extLst>
                </a:gridCol>
                <a:gridCol w="413450">
                  <a:extLst>
                    <a:ext uri="{9D8B030D-6E8A-4147-A177-3AD203B41FA5}">
                      <a16:colId xmlns:a16="http://schemas.microsoft.com/office/drawing/2014/main" val="1853043440"/>
                    </a:ext>
                  </a:extLst>
                </a:gridCol>
                <a:gridCol w="848439">
                  <a:extLst>
                    <a:ext uri="{9D8B030D-6E8A-4147-A177-3AD203B41FA5}">
                      <a16:colId xmlns:a16="http://schemas.microsoft.com/office/drawing/2014/main" val="24335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</a:rPr>
                        <a:t>Fat</a:t>
                      </a:r>
                      <a:endParaRPr lang="en-GB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GB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</a:rPr>
                        <a:t>Vitamin C</a:t>
                      </a:r>
                      <a:endParaRPr lang="en-GB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03835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C475F0D7-9BFD-4FB2-8A3F-AE4E7F8AFB7B}"/>
              </a:ext>
            </a:extLst>
          </p:cNvPr>
          <p:cNvSpPr/>
          <p:nvPr/>
        </p:nvSpPr>
        <p:spPr>
          <a:xfrm>
            <a:off x="6538514" y="4286879"/>
            <a:ext cx="310523" cy="30874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094439-493B-472C-B23F-B161D8DE341A}"/>
              </a:ext>
            </a:extLst>
          </p:cNvPr>
          <p:cNvCxnSpPr>
            <a:cxnSpLocks/>
            <a:stCxn id="21" idx="0"/>
            <a:endCxn id="20" idx="2"/>
          </p:cNvCxnSpPr>
          <p:nvPr/>
        </p:nvCxnSpPr>
        <p:spPr>
          <a:xfrm flipH="1" flipV="1">
            <a:off x="5850112" y="3022847"/>
            <a:ext cx="843664" cy="126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Google Shape;383;p35">
            <a:extLst>
              <a:ext uri="{FF2B5EF4-FFF2-40B4-BE49-F238E27FC236}">
                <a16:creationId xmlns:a16="http://schemas.microsoft.com/office/drawing/2014/main" id="{5E1C6928-680E-5E42-A6EB-592D68384DF1}"/>
              </a:ext>
            </a:extLst>
          </p:cNvPr>
          <p:cNvSpPr txBox="1">
            <a:spLocks/>
          </p:cNvSpPr>
          <p:nvPr/>
        </p:nvSpPr>
        <p:spPr>
          <a:xfrm>
            <a:off x="97044" y="78172"/>
            <a:ext cx="10107660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25" name="Picture 2" descr="Storybook">
            <a:extLst>
              <a:ext uri="{FF2B5EF4-FFF2-40B4-BE49-F238E27FC236}">
                <a16:creationId xmlns:a16="http://schemas.microsoft.com/office/drawing/2014/main" id="{DEDC2695-CFF8-DB43-9793-30DE22C6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6102335"/>
            <a:ext cx="1547871" cy="6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36" grpId="0"/>
      <p:bldP spid="10" grpId="0" animBg="1"/>
      <p:bldP spid="23" grpId="0" animBg="1"/>
      <p:bldP spid="14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D1026-A158-1347-9A75-ABC3D643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146" y="2498113"/>
            <a:ext cx="1630102" cy="1077661"/>
          </a:xfrm>
          <a:prstGeom prst="rect">
            <a:avLst/>
          </a:prstGeom>
        </p:spPr>
      </p:pic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97044" y="0"/>
            <a:ext cx="6370872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4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Learning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sp>
        <p:nvSpPr>
          <p:cNvPr id="20" name="Google Shape;381;p35">
            <a:extLst>
              <a:ext uri="{FF2B5EF4-FFF2-40B4-BE49-F238E27FC236}">
                <a16:creationId xmlns:a16="http://schemas.microsoft.com/office/drawing/2014/main" id="{33B5CB2E-C2D1-4191-B9AE-1835BE203580}"/>
              </a:ext>
            </a:extLst>
          </p:cNvPr>
          <p:cNvSpPr txBox="1">
            <a:spLocks/>
          </p:cNvSpPr>
          <p:nvPr/>
        </p:nvSpPr>
        <p:spPr>
          <a:xfrm>
            <a:off x="1090867" y="4082467"/>
            <a:ext cx="5770591" cy="62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>
              <a:lnSpc>
                <a:spcPct val="100000"/>
              </a:lnSpc>
              <a:buClr>
                <a:srgbClr val="434343"/>
              </a:buClr>
              <a:buSzPts val="3000"/>
              <a:defRPr/>
            </a:pP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verpass"/>
                <a:cs typeface="Times New Roman" panose="02020603050405020304" pitchFamily="18" charset="0"/>
                <a:sym typeface="Overpass"/>
              </a:rPr>
              <a:t>Machine Learning (ML)</a:t>
            </a:r>
            <a:endParaRPr lang="en-US" sz="3200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verpass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7F112-4040-4917-9551-6579A0D72F7A}"/>
              </a:ext>
            </a:extLst>
          </p:cNvPr>
          <p:cNvSpPr txBox="1"/>
          <p:nvPr/>
        </p:nvSpPr>
        <p:spPr>
          <a:xfrm>
            <a:off x="1090867" y="1954081"/>
            <a:ext cx="6458293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Karl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Powerful tool that allows us to optimize a given objective subject to various constraints.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Tx/>
              <a:buChar char="-"/>
              <a:tabLst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76E9C-A774-4C8B-8156-DD7397B54622}"/>
              </a:ext>
            </a:extLst>
          </p:cNvPr>
          <p:cNvSpPr txBox="1"/>
          <p:nvPr/>
        </p:nvSpPr>
        <p:spPr>
          <a:xfrm>
            <a:off x="1090867" y="2823479"/>
            <a:ext cx="7692305" cy="70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Karl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F11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Many real-life optimization problems contain one or more constraints or objectives for which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F11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explicit formulae.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AD92C2-B1F1-4F82-8535-CF0CB75A80A8}"/>
              </a:ext>
            </a:extLst>
          </p:cNvPr>
          <p:cNvSpPr txBox="1"/>
          <p:nvPr/>
        </p:nvSpPr>
        <p:spPr>
          <a:xfrm>
            <a:off x="1090867" y="4704786"/>
            <a:ext cx="5850965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Karla"/>
              <a:buNone/>
              <a:tabLst/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available and machine learning models can be used to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the constraints.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81;p35">
            <a:extLst>
              <a:ext uri="{FF2B5EF4-FFF2-40B4-BE49-F238E27FC236}">
                <a16:creationId xmlns:a16="http://schemas.microsoft.com/office/drawing/2014/main" id="{58C93BC0-1676-4FC4-837E-EC15EF443AE0}"/>
              </a:ext>
            </a:extLst>
          </p:cNvPr>
          <p:cNvSpPr txBox="1">
            <a:spLocks/>
          </p:cNvSpPr>
          <p:nvPr/>
        </p:nvSpPr>
        <p:spPr>
          <a:xfrm>
            <a:off x="1090867" y="1370865"/>
            <a:ext cx="8157254" cy="66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>
              <a:lnSpc>
                <a:spcPct val="100000"/>
              </a:lnSpc>
              <a:buClr>
                <a:srgbClr val="434343"/>
              </a:buClr>
              <a:buSzPts val="3000"/>
              <a:defRPr/>
            </a:pP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verpass"/>
                <a:cs typeface="Times New Roman" panose="02020603050405020304" pitchFamily="18" charset="0"/>
                <a:sym typeface="Overpass"/>
              </a:rPr>
              <a:t>Mixed-Integer</a:t>
            </a:r>
            <a:r>
              <a:rPr lang="en-US" sz="2800" kern="0" dirty="0">
                <a:pattFill prst="pct60">
                  <a:fgClr>
                    <a:srgbClr val="434343">
                      <a:lumMod val="50000"/>
                    </a:srgbClr>
                  </a:fgClr>
                  <a:bgClr>
                    <a:srgbClr val="FFFFFF"/>
                  </a:bgClr>
                </a:patt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Overpass"/>
              </a:rPr>
              <a:t> </a:t>
            </a: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verpass"/>
                <a:cs typeface="Times New Roman" panose="02020603050405020304" pitchFamily="18" charset="0"/>
                <a:sym typeface="Overpass"/>
              </a:rPr>
              <a:t>Optimization</a:t>
            </a:r>
            <a:r>
              <a:rPr lang="en-US" sz="2800" kern="0" dirty="0">
                <a:pattFill prst="pct60">
                  <a:fgClr>
                    <a:srgbClr val="434343">
                      <a:lumMod val="50000"/>
                    </a:srgbClr>
                  </a:fgClr>
                  <a:bgClr>
                    <a:srgbClr val="FFFFFF"/>
                  </a:bgClr>
                </a:patt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Overpass"/>
              </a:rPr>
              <a:t> </a:t>
            </a: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verpass"/>
                <a:cs typeface="Times New Roman" panose="02020603050405020304" pitchFamily="18" charset="0"/>
                <a:sym typeface="Overpass"/>
              </a:rPr>
              <a:t>(MIO)</a:t>
            </a:r>
            <a:endParaRPr lang="en-US" sz="3200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verpass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406E05-CE59-E84D-ADC7-CB7561167673}"/>
              </a:ext>
            </a:extLst>
          </p:cNvPr>
          <p:cNvGrpSpPr/>
          <p:nvPr/>
        </p:nvGrpSpPr>
        <p:grpSpPr>
          <a:xfrm>
            <a:off x="8380130" y="5332381"/>
            <a:ext cx="1241120" cy="895916"/>
            <a:chOff x="3650090" y="4523790"/>
            <a:chExt cx="2288824" cy="146149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1B8E4C-21C6-6448-8620-DFC0E9CB2D96}"/>
                </a:ext>
              </a:extLst>
            </p:cNvPr>
            <p:cNvSpPr/>
            <p:nvPr/>
          </p:nvSpPr>
          <p:spPr>
            <a:xfrm>
              <a:off x="3650090" y="4563968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44C3F5A-FD25-4F42-84C5-14EF05119868}"/>
                </a:ext>
              </a:extLst>
            </p:cNvPr>
            <p:cNvSpPr/>
            <p:nvPr/>
          </p:nvSpPr>
          <p:spPr>
            <a:xfrm>
              <a:off x="3650090" y="5117435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72715E-70A8-214F-865B-4194A6843BFD}"/>
                </a:ext>
              </a:extLst>
            </p:cNvPr>
            <p:cNvSpPr/>
            <p:nvPr/>
          </p:nvSpPr>
          <p:spPr>
            <a:xfrm>
              <a:off x="3650090" y="5670902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77B22A-08A0-8F41-9067-530CBD7D1CFB}"/>
                </a:ext>
              </a:extLst>
            </p:cNvPr>
            <p:cNvSpPr/>
            <p:nvPr/>
          </p:nvSpPr>
          <p:spPr>
            <a:xfrm>
              <a:off x="4685530" y="4523790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9BC792-1199-0645-AFFE-1DB6648E1931}"/>
                </a:ext>
              </a:extLst>
            </p:cNvPr>
            <p:cNvSpPr/>
            <p:nvPr/>
          </p:nvSpPr>
          <p:spPr>
            <a:xfrm>
              <a:off x="4685529" y="5077257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E240CE-96C9-DE48-B09D-EAC6A0C24908}"/>
                </a:ext>
              </a:extLst>
            </p:cNvPr>
            <p:cNvSpPr/>
            <p:nvPr/>
          </p:nvSpPr>
          <p:spPr>
            <a:xfrm>
              <a:off x="4685529" y="5630724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A9AF54-8C27-1542-87D9-AC24A76A70C9}"/>
                </a:ext>
              </a:extLst>
            </p:cNvPr>
            <p:cNvSpPr/>
            <p:nvPr/>
          </p:nvSpPr>
          <p:spPr>
            <a:xfrm>
              <a:off x="5584351" y="5077257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70E6EFB-1292-E847-A114-A113D3472323}"/>
                </a:ext>
              </a:extLst>
            </p:cNvPr>
            <p:cNvCxnSpPr>
              <a:cxnSpLocks/>
              <a:stCxn id="26" idx="6"/>
              <a:endCxn id="32" idx="2"/>
            </p:cNvCxnSpPr>
            <p:nvPr/>
          </p:nvCxnSpPr>
          <p:spPr>
            <a:xfrm>
              <a:off x="3890049" y="4683948"/>
              <a:ext cx="795481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966FF2-66D1-CB4C-8DF6-2E454DC37688}"/>
                </a:ext>
              </a:extLst>
            </p:cNvPr>
            <p:cNvCxnSpPr>
              <a:cxnSpLocks/>
              <a:stCxn id="26" idx="6"/>
              <a:endCxn id="34" idx="2"/>
            </p:cNvCxnSpPr>
            <p:nvPr/>
          </p:nvCxnSpPr>
          <p:spPr>
            <a:xfrm>
              <a:off x="3890049" y="4683948"/>
              <a:ext cx="795480" cy="570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E2E9DBE-1E92-974F-BF14-FB51B1E9CECF}"/>
                </a:ext>
              </a:extLst>
            </p:cNvPr>
            <p:cNvCxnSpPr>
              <a:cxnSpLocks/>
              <a:stCxn id="26" idx="6"/>
              <a:endCxn id="35" idx="2"/>
            </p:cNvCxnSpPr>
            <p:nvPr/>
          </p:nvCxnSpPr>
          <p:spPr>
            <a:xfrm>
              <a:off x="3890049" y="4683948"/>
              <a:ext cx="795480" cy="1124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9FFC110-3D23-3847-B1E7-52E45AD1FC94}"/>
                </a:ext>
              </a:extLst>
            </p:cNvPr>
            <p:cNvCxnSpPr>
              <a:cxnSpLocks/>
              <a:stCxn id="28" idx="6"/>
              <a:endCxn id="32" idx="2"/>
            </p:cNvCxnSpPr>
            <p:nvPr/>
          </p:nvCxnSpPr>
          <p:spPr>
            <a:xfrm flipV="1">
              <a:off x="3890049" y="4701072"/>
              <a:ext cx="795481" cy="536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5179B8E-3B33-2743-BBB5-F890A874FC69}"/>
                </a:ext>
              </a:extLst>
            </p:cNvPr>
            <p:cNvCxnSpPr>
              <a:cxnSpLocks/>
              <a:stCxn id="28" idx="6"/>
              <a:endCxn id="34" idx="2"/>
            </p:cNvCxnSpPr>
            <p:nvPr/>
          </p:nvCxnSpPr>
          <p:spPr>
            <a:xfrm>
              <a:off x="3890049" y="5237415"/>
              <a:ext cx="795480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6661463-E4B7-374D-852F-C44EB86DF494}"/>
                </a:ext>
              </a:extLst>
            </p:cNvPr>
            <p:cNvCxnSpPr>
              <a:cxnSpLocks/>
              <a:stCxn id="28" idx="6"/>
              <a:endCxn id="35" idx="2"/>
            </p:cNvCxnSpPr>
            <p:nvPr/>
          </p:nvCxnSpPr>
          <p:spPr>
            <a:xfrm>
              <a:off x="3890049" y="5237415"/>
              <a:ext cx="795480" cy="570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E4C6C1F-97CD-DD42-8D79-6188C56B3EAF}"/>
                </a:ext>
              </a:extLst>
            </p:cNvPr>
            <p:cNvCxnSpPr>
              <a:cxnSpLocks/>
              <a:stCxn id="30" idx="6"/>
              <a:endCxn id="35" idx="2"/>
            </p:cNvCxnSpPr>
            <p:nvPr/>
          </p:nvCxnSpPr>
          <p:spPr>
            <a:xfrm>
              <a:off x="3890049" y="5790882"/>
              <a:ext cx="795480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A882C6-DE80-5142-9E4B-FD7F49CB8226}"/>
                </a:ext>
              </a:extLst>
            </p:cNvPr>
            <p:cNvCxnSpPr>
              <a:cxnSpLocks/>
              <a:stCxn id="30" idx="6"/>
              <a:endCxn id="34" idx="2"/>
            </p:cNvCxnSpPr>
            <p:nvPr/>
          </p:nvCxnSpPr>
          <p:spPr>
            <a:xfrm flipV="1">
              <a:off x="3890049" y="5254539"/>
              <a:ext cx="795480" cy="536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F57AFA0-E737-3147-BF2C-30584F0B92DE}"/>
                </a:ext>
              </a:extLst>
            </p:cNvPr>
            <p:cNvCxnSpPr>
              <a:cxnSpLocks/>
              <a:stCxn id="30" idx="6"/>
              <a:endCxn id="32" idx="2"/>
            </p:cNvCxnSpPr>
            <p:nvPr/>
          </p:nvCxnSpPr>
          <p:spPr>
            <a:xfrm flipV="1">
              <a:off x="3890049" y="4701072"/>
              <a:ext cx="795481" cy="1089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6EAFE4C-2C20-BA4F-B34E-D6C68CFCF2AE}"/>
                </a:ext>
              </a:extLst>
            </p:cNvPr>
            <p:cNvCxnSpPr>
              <a:cxnSpLocks/>
              <a:stCxn id="32" idx="6"/>
              <a:endCxn id="36" idx="2"/>
            </p:cNvCxnSpPr>
            <p:nvPr/>
          </p:nvCxnSpPr>
          <p:spPr>
            <a:xfrm>
              <a:off x="5040093" y="4701072"/>
              <a:ext cx="544258" cy="553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01AEF95-AA4F-6E44-BE9B-8681A7E0E7E2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>
              <a:off x="5040092" y="5254539"/>
              <a:ext cx="5442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621E5B8-0A35-4A4B-8B3C-F85CA46296B6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V="1">
              <a:off x="5040092" y="5254539"/>
              <a:ext cx="544259" cy="553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497C1B-AD02-7C42-B16B-7173A54886D0}"/>
              </a:ext>
            </a:extLst>
          </p:cNvPr>
          <p:cNvGrpSpPr/>
          <p:nvPr/>
        </p:nvGrpSpPr>
        <p:grpSpPr>
          <a:xfrm>
            <a:off x="8657739" y="3917943"/>
            <a:ext cx="1241017" cy="1155139"/>
            <a:chOff x="5577983" y="4067968"/>
            <a:chExt cx="2288634" cy="188436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1EE7465-ED2A-9B40-B45F-40890A9C604B}"/>
                </a:ext>
              </a:extLst>
            </p:cNvPr>
            <p:cNvSpPr/>
            <p:nvPr/>
          </p:nvSpPr>
          <p:spPr>
            <a:xfrm>
              <a:off x="6706876" y="472491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D6EFDD3-E315-8C4B-827B-DB152B4332E2}"/>
                </a:ext>
              </a:extLst>
            </p:cNvPr>
            <p:cNvSpPr/>
            <p:nvPr/>
          </p:nvSpPr>
          <p:spPr>
            <a:xfrm>
              <a:off x="6655839" y="498052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ED0783-AEA8-C54A-8CEB-174506BE2EEA}"/>
                </a:ext>
              </a:extLst>
            </p:cNvPr>
            <p:cNvSpPr/>
            <p:nvPr/>
          </p:nvSpPr>
          <p:spPr>
            <a:xfrm>
              <a:off x="6929365" y="481513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3E59BBF-5A70-AB40-8A7B-A311F6FAD64B}"/>
                </a:ext>
              </a:extLst>
            </p:cNvPr>
            <p:cNvSpPr/>
            <p:nvPr/>
          </p:nvSpPr>
          <p:spPr>
            <a:xfrm>
              <a:off x="6980402" y="458646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657B6D5-DBB6-B641-9146-EB4F86A7ACF9}"/>
                </a:ext>
              </a:extLst>
            </p:cNvPr>
            <p:cNvSpPr/>
            <p:nvPr/>
          </p:nvSpPr>
          <p:spPr>
            <a:xfrm>
              <a:off x="7112476" y="470752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6CABCAB-6582-E542-85AC-793DD368803A}"/>
                </a:ext>
              </a:extLst>
            </p:cNvPr>
            <p:cNvSpPr/>
            <p:nvPr/>
          </p:nvSpPr>
          <p:spPr>
            <a:xfrm>
              <a:off x="7244550" y="463170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B54C1C2-6800-994C-BBF4-63D8A90BB461}"/>
                </a:ext>
              </a:extLst>
            </p:cNvPr>
            <p:cNvSpPr/>
            <p:nvPr/>
          </p:nvSpPr>
          <p:spPr>
            <a:xfrm>
              <a:off x="7244550" y="4448485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AFF58B7-766E-2248-A7A4-E8E2420F60AD}"/>
                </a:ext>
              </a:extLst>
            </p:cNvPr>
            <p:cNvSpPr/>
            <p:nvPr/>
          </p:nvSpPr>
          <p:spPr>
            <a:xfrm>
              <a:off x="6797291" y="480627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C7B3A82-9B8E-FB43-AB02-A888A6DA5A2A}"/>
                </a:ext>
              </a:extLst>
            </p:cNvPr>
            <p:cNvSpPr/>
            <p:nvPr/>
          </p:nvSpPr>
          <p:spPr>
            <a:xfrm>
              <a:off x="6533143" y="488079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B5CE73E-D0D8-8D44-9653-9D80ACF7432E}"/>
                </a:ext>
              </a:extLst>
            </p:cNvPr>
            <p:cNvSpPr/>
            <p:nvPr/>
          </p:nvSpPr>
          <p:spPr>
            <a:xfrm>
              <a:off x="6482106" y="506233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7531488-7E9B-4D45-8133-0373E040FF41}"/>
                </a:ext>
              </a:extLst>
            </p:cNvPr>
            <p:cNvSpPr/>
            <p:nvPr/>
          </p:nvSpPr>
          <p:spPr>
            <a:xfrm>
              <a:off x="7104227" y="439744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2FE7AE6-6F7E-2143-A669-350951D2A66D}"/>
                </a:ext>
              </a:extLst>
            </p:cNvPr>
            <p:cNvSpPr/>
            <p:nvPr/>
          </p:nvSpPr>
          <p:spPr>
            <a:xfrm>
              <a:off x="6291606" y="520146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481BA65-1282-BA46-8979-1917184FDFB9}"/>
                </a:ext>
              </a:extLst>
            </p:cNvPr>
            <p:cNvSpPr/>
            <p:nvPr/>
          </p:nvSpPr>
          <p:spPr>
            <a:xfrm>
              <a:off x="6291606" y="500195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87AB790-311E-A941-9EEB-95DE33B7E2E0}"/>
                </a:ext>
              </a:extLst>
            </p:cNvPr>
            <p:cNvSpPr/>
            <p:nvPr/>
          </p:nvSpPr>
          <p:spPr>
            <a:xfrm>
              <a:off x="6379025" y="533566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5EC4302-1432-FF49-9989-DE0861AD26F7}"/>
                </a:ext>
              </a:extLst>
            </p:cNvPr>
            <p:cNvSpPr/>
            <p:nvPr/>
          </p:nvSpPr>
          <p:spPr>
            <a:xfrm>
              <a:off x="6039210" y="526576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310982E-AF7C-8243-B08D-4405FFA14631}"/>
                </a:ext>
              </a:extLst>
            </p:cNvPr>
            <p:cNvSpPr/>
            <p:nvPr/>
          </p:nvSpPr>
          <p:spPr>
            <a:xfrm>
              <a:off x="6001238" y="556476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0679EE9-B2AB-3545-A016-266735AEF92D}"/>
                </a:ext>
              </a:extLst>
            </p:cNvPr>
            <p:cNvSpPr/>
            <p:nvPr/>
          </p:nvSpPr>
          <p:spPr>
            <a:xfrm>
              <a:off x="6158081" y="5415265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C25C6D9-0657-D349-A134-B9EC138B0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2603" y="4067968"/>
              <a:ext cx="23927" cy="1884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7724203-81F4-A24F-A8AB-8EFA2E0370A8}"/>
                </a:ext>
              </a:extLst>
            </p:cNvPr>
            <p:cNvCxnSpPr>
              <a:cxnSpLocks/>
            </p:cNvCxnSpPr>
            <p:nvPr/>
          </p:nvCxnSpPr>
          <p:spPr>
            <a:xfrm>
              <a:off x="5577983" y="5741262"/>
              <a:ext cx="22886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CB3823E-2E85-994F-BD5B-800D2A2D26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375" y="4270236"/>
              <a:ext cx="1825409" cy="1584942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E8F72B-888E-1A47-B453-7ED880648F16}"/>
              </a:ext>
            </a:extLst>
          </p:cNvPr>
          <p:cNvGrpSpPr/>
          <p:nvPr/>
        </p:nvGrpSpPr>
        <p:grpSpPr>
          <a:xfrm>
            <a:off x="7454460" y="4287055"/>
            <a:ext cx="720696" cy="1116959"/>
            <a:chOff x="1233029" y="4283830"/>
            <a:chExt cx="1438104" cy="255907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FA1633F-5EA6-2D44-B8B9-8223C01C9655}"/>
                </a:ext>
              </a:extLst>
            </p:cNvPr>
            <p:cNvSpPr/>
            <p:nvPr/>
          </p:nvSpPr>
          <p:spPr>
            <a:xfrm>
              <a:off x="1954570" y="4283830"/>
              <a:ext cx="354563" cy="3545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71C3124-C231-554F-8557-3D92B2483D79}"/>
                </a:ext>
              </a:extLst>
            </p:cNvPr>
            <p:cNvSpPr/>
            <p:nvPr/>
          </p:nvSpPr>
          <p:spPr>
            <a:xfrm>
              <a:off x="1605046" y="4815676"/>
              <a:ext cx="354563" cy="3545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6C5AA2-5965-9F44-81A2-3BCD2316EE32}"/>
                </a:ext>
              </a:extLst>
            </p:cNvPr>
            <p:cNvSpPr/>
            <p:nvPr/>
          </p:nvSpPr>
          <p:spPr>
            <a:xfrm>
              <a:off x="2309133" y="4815675"/>
              <a:ext cx="354563" cy="354563"/>
            </a:xfrm>
            <a:prstGeom prst="ellipse">
              <a:avLst/>
            </a:prstGeom>
            <a:solidFill>
              <a:srgbClr val="9F1129"/>
            </a:solidFill>
            <a:ln w="22225">
              <a:solidFill>
                <a:srgbClr val="410B1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21CD0FF-74C6-A140-AF64-6301244F36D7}"/>
                </a:ext>
              </a:extLst>
            </p:cNvPr>
            <p:cNvCxnSpPr>
              <a:cxnSpLocks/>
              <a:stCxn id="77" idx="3"/>
              <a:endCxn id="78" idx="0"/>
            </p:cNvCxnSpPr>
            <p:nvPr/>
          </p:nvCxnSpPr>
          <p:spPr>
            <a:xfrm flipH="1">
              <a:off x="1782328" y="4586468"/>
              <a:ext cx="224167" cy="229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B2D9D7E-3144-5C48-9DA5-F25B045E0520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 flipH="1">
              <a:off x="1410311" y="5118314"/>
              <a:ext cx="246660" cy="268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6BD69FF-F575-7C47-9332-950CA5F91909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1907684" y="5090322"/>
              <a:ext cx="231605" cy="29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4737498-72B5-AE4B-A9E1-45CFAFA0D50B}"/>
                </a:ext>
              </a:extLst>
            </p:cNvPr>
            <p:cNvCxnSpPr>
              <a:cxnSpLocks/>
            </p:cNvCxnSpPr>
            <p:nvPr/>
          </p:nvCxnSpPr>
          <p:spPr>
            <a:xfrm>
              <a:off x="2257306" y="4586468"/>
              <a:ext cx="229207" cy="229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564530D-9335-7A4D-9327-C3CF41A4FEA8}"/>
                </a:ext>
              </a:extLst>
            </p:cNvPr>
            <p:cNvSpPr/>
            <p:nvPr/>
          </p:nvSpPr>
          <p:spPr>
            <a:xfrm>
              <a:off x="1233029" y="5386699"/>
              <a:ext cx="354563" cy="354563"/>
            </a:xfrm>
            <a:prstGeom prst="ellipse">
              <a:avLst/>
            </a:prstGeom>
            <a:solidFill>
              <a:srgbClr val="9F1129"/>
            </a:solidFill>
            <a:ln w="22225">
              <a:solidFill>
                <a:srgbClr val="410B1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007DDD-4FD8-994C-9FE5-B335BD7034D5}"/>
                </a:ext>
              </a:extLst>
            </p:cNvPr>
            <p:cNvGrpSpPr/>
            <p:nvPr/>
          </p:nvGrpSpPr>
          <p:grpSpPr>
            <a:xfrm>
              <a:off x="1240466" y="5385469"/>
              <a:ext cx="1430667" cy="1457433"/>
              <a:chOff x="1228556" y="4283831"/>
              <a:chExt cx="1430667" cy="1457433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840B8CE-D49D-7A46-93AC-8ADFEE973BBB}"/>
                  </a:ext>
                </a:extLst>
              </p:cNvPr>
              <p:cNvSpPr/>
              <p:nvPr/>
            </p:nvSpPr>
            <p:spPr>
              <a:xfrm>
                <a:off x="1950097" y="4283831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A3825AB-4D6D-7344-9E1B-16D152E44D16}"/>
                  </a:ext>
                </a:extLst>
              </p:cNvPr>
              <p:cNvSpPr/>
              <p:nvPr/>
            </p:nvSpPr>
            <p:spPr>
              <a:xfrm>
                <a:off x="1600573" y="4815677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0B30F6A-A1FC-924D-A81D-E81033FB3D8D}"/>
                  </a:ext>
                </a:extLst>
              </p:cNvPr>
              <p:cNvSpPr/>
              <p:nvPr/>
            </p:nvSpPr>
            <p:spPr>
              <a:xfrm>
                <a:off x="2304660" y="4815676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7556C13-0A67-2646-8915-00F90BEDBC45}"/>
                  </a:ext>
                </a:extLst>
              </p:cNvPr>
              <p:cNvSpPr/>
              <p:nvPr/>
            </p:nvSpPr>
            <p:spPr>
              <a:xfrm>
                <a:off x="1950097" y="5386701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045E3FE-6AB4-0B49-8D82-290BD9CFE65F}"/>
                  </a:ext>
                </a:extLst>
              </p:cNvPr>
              <p:cNvCxnSpPr>
                <a:cxnSpLocks/>
                <a:stCxn id="86" idx="3"/>
                <a:endCxn id="87" idx="0"/>
              </p:cNvCxnSpPr>
              <p:nvPr/>
            </p:nvCxnSpPr>
            <p:spPr>
              <a:xfrm flipH="1">
                <a:off x="1777855" y="4586469"/>
                <a:ext cx="224167" cy="229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58D68CC2-7D33-064E-B27A-4BEE6257F914}"/>
                  </a:ext>
                </a:extLst>
              </p:cNvPr>
              <p:cNvCxnSpPr>
                <a:cxnSpLocks/>
                <a:endCxn id="94" idx="0"/>
              </p:cNvCxnSpPr>
              <p:nvPr/>
            </p:nvCxnSpPr>
            <p:spPr>
              <a:xfrm flipH="1">
                <a:off x="1405838" y="5118315"/>
                <a:ext cx="246660" cy="268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4A39A0DF-97C4-844C-A961-5A69E5C23FD1}"/>
                  </a:ext>
                </a:extLst>
              </p:cNvPr>
              <p:cNvCxnSpPr>
                <a:cxnSpLocks/>
                <a:stCxn id="87" idx="5"/>
                <a:endCxn id="89" idx="0"/>
              </p:cNvCxnSpPr>
              <p:nvPr/>
            </p:nvCxnSpPr>
            <p:spPr>
              <a:xfrm>
                <a:off x="1903211" y="5118315"/>
                <a:ext cx="224168" cy="2683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38344FE8-6CF5-2842-8A49-55FE3927A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33" y="4586469"/>
                <a:ext cx="229207" cy="229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FB2BC64-8F86-1D4A-8424-5FAA08E0D341}"/>
                  </a:ext>
                </a:extLst>
              </p:cNvPr>
              <p:cNvSpPr/>
              <p:nvPr/>
            </p:nvSpPr>
            <p:spPr>
              <a:xfrm>
                <a:off x="1228556" y="5386700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Picture 2" descr="Mixed-Integer Programming — Business Analytics 1.0 ...">
            <a:extLst>
              <a:ext uri="{FF2B5EF4-FFF2-40B4-BE49-F238E27FC236}">
                <a16:creationId xmlns:a16="http://schemas.microsoft.com/office/drawing/2014/main" id="{206EA815-AEF6-9B47-A71A-4A3834212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0" b="3998"/>
          <a:stretch/>
        </p:blipFill>
        <p:spPr bwMode="auto">
          <a:xfrm>
            <a:off x="8177201" y="1060307"/>
            <a:ext cx="1700894" cy="15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DBAFA-AF65-A94C-A197-85547F343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8" grpId="0"/>
      <p:bldP spid="40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97044" y="0"/>
            <a:ext cx="6370872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Learning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E918BCD-5E40-4973-9BCF-ED8763EEAA61}"/>
              </a:ext>
            </a:extLst>
          </p:cNvPr>
          <p:cNvGrpSpPr/>
          <p:nvPr/>
        </p:nvGrpSpPr>
        <p:grpSpPr>
          <a:xfrm>
            <a:off x="2964428" y="5009978"/>
            <a:ext cx="2288824" cy="1461497"/>
            <a:chOff x="3650090" y="4523790"/>
            <a:chExt cx="2288824" cy="146149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2FFB8E1-56BE-4A55-BC0E-9C4B0C7802CF}"/>
                </a:ext>
              </a:extLst>
            </p:cNvPr>
            <p:cNvSpPr/>
            <p:nvPr/>
          </p:nvSpPr>
          <p:spPr>
            <a:xfrm>
              <a:off x="3650090" y="4563968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9E67FA-6BE9-4C05-8E56-DFFFE4FC239C}"/>
                </a:ext>
              </a:extLst>
            </p:cNvPr>
            <p:cNvSpPr/>
            <p:nvPr/>
          </p:nvSpPr>
          <p:spPr>
            <a:xfrm>
              <a:off x="3650090" y="5117435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294B3D-D10E-464D-BA01-83B24F1A9F9E}"/>
                </a:ext>
              </a:extLst>
            </p:cNvPr>
            <p:cNvSpPr/>
            <p:nvPr/>
          </p:nvSpPr>
          <p:spPr>
            <a:xfrm>
              <a:off x="3650090" y="5670902"/>
              <a:ext cx="239959" cy="2399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FC298FA-7D13-498C-8CFB-0B21A134E435}"/>
                </a:ext>
              </a:extLst>
            </p:cNvPr>
            <p:cNvSpPr/>
            <p:nvPr/>
          </p:nvSpPr>
          <p:spPr>
            <a:xfrm>
              <a:off x="4685530" y="4523790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553A628-5954-4D50-A7F6-3F07335F1889}"/>
                </a:ext>
              </a:extLst>
            </p:cNvPr>
            <p:cNvSpPr/>
            <p:nvPr/>
          </p:nvSpPr>
          <p:spPr>
            <a:xfrm>
              <a:off x="4685529" y="5077257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EA80A18-C4C8-412A-A5A2-9EA3A68E572D}"/>
                </a:ext>
              </a:extLst>
            </p:cNvPr>
            <p:cNvSpPr/>
            <p:nvPr/>
          </p:nvSpPr>
          <p:spPr>
            <a:xfrm>
              <a:off x="4685529" y="5630724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63B6271-282E-459E-BFFE-CF09D7C73C6C}"/>
                </a:ext>
              </a:extLst>
            </p:cNvPr>
            <p:cNvSpPr/>
            <p:nvPr/>
          </p:nvSpPr>
          <p:spPr>
            <a:xfrm>
              <a:off x="5584351" y="5077257"/>
              <a:ext cx="354563" cy="3545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7573C1F-6E18-41BC-AB76-9B77562AEBD2}"/>
                </a:ext>
              </a:extLst>
            </p:cNvPr>
            <p:cNvCxnSpPr>
              <a:cxnSpLocks/>
              <a:stCxn id="65" idx="6"/>
              <a:endCxn id="68" idx="2"/>
            </p:cNvCxnSpPr>
            <p:nvPr/>
          </p:nvCxnSpPr>
          <p:spPr>
            <a:xfrm>
              <a:off x="3890049" y="4683948"/>
              <a:ext cx="795481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3610998-C981-4689-84A6-428965A07CB0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>
              <a:off x="3890049" y="4683948"/>
              <a:ext cx="795480" cy="570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5AB743A-747B-4890-A771-200D12FB1B40}"/>
                </a:ext>
              </a:extLst>
            </p:cNvPr>
            <p:cNvCxnSpPr>
              <a:cxnSpLocks/>
              <a:stCxn id="65" idx="6"/>
              <a:endCxn id="70" idx="2"/>
            </p:cNvCxnSpPr>
            <p:nvPr/>
          </p:nvCxnSpPr>
          <p:spPr>
            <a:xfrm>
              <a:off x="3890049" y="4683948"/>
              <a:ext cx="795480" cy="1124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F6571BD-3C56-4A40-AB40-2F22B84C6221}"/>
                </a:ext>
              </a:extLst>
            </p:cNvPr>
            <p:cNvCxnSpPr>
              <a:cxnSpLocks/>
              <a:stCxn id="66" idx="6"/>
              <a:endCxn id="68" idx="2"/>
            </p:cNvCxnSpPr>
            <p:nvPr/>
          </p:nvCxnSpPr>
          <p:spPr>
            <a:xfrm flipV="1">
              <a:off x="3890049" y="4701072"/>
              <a:ext cx="795481" cy="536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7C61172-09DB-4DC5-A1E7-C573DC8E9826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890049" y="5237415"/>
              <a:ext cx="795480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226D52B-BDCC-407B-8642-5BE8418D944B}"/>
                </a:ext>
              </a:extLst>
            </p:cNvPr>
            <p:cNvCxnSpPr>
              <a:cxnSpLocks/>
              <a:stCxn id="66" idx="6"/>
              <a:endCxn id="70" idx="2"/>
            </p:cNvCxnSpPr>
            <p:nvPr/>
          </p:nvCxnSpPr>
          <p:spPr>
            <a:xfrm>
              <a:off x="3890049" y="5237415"/>
              <a:ext cx="795480" cy="570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CBA2823-84ED-4A1F-901E-2C6DE5555989}"/>
                </a:ext>
              </a:extLst>
            </p:cNvPr>
            <p:cNvCxnSpPr>
              <a:cxnSpLocks/>
              <a:stCxn id="67" idx="6"/>
              <a:endCxn id="70" idx="2"/>
            </p:cNvCxnSpPr>
            <p:nvPr/>
          </p:nvCxnSpPr>
          <p:spPr>
            <a:xfrm>
              <a:off x="3890049" y="5790882"/>
              <a:ext cx="795480" cy="17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B686A84-2C8C-4D03-90ED-BE1625072EF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3890049" y="5254539"/>
              <a:ext cx="795480" cy="536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D836A21-FCBC-4BCC-AB64-1A40B96FE77A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>
            <a:xfrm flipV="1">
              <a:off x="3890049" y="4701072"/>
              <a:ext cx="795481" cy="1089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4A26660-9C9F-4AAA-9FCF-C8706BC6736B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5040093" y="4701072"/>
              <a:ext cx="544258" cy="553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509189C4-259A-4000-A753-6BB079F390B2}"/>
                </a:ext>
              </a:extLst>
            </p:cNvPr>
            <p:cNvCxnSpPr>
              <a:cxnSpLocks/>
              <a:stCxn id="69" idx="6"/>
              <a:endCxn id="72" idx="2"/>
            </p:cNvCxnSpPr>
            <p:nvPr/>
          </p:nvCxnSpPr>
          <p:spPr>
            <a:xfrm>
              <a:off x="5040092" y="5254539"/>
              <a:ext cx="5442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4644481-F965-4863-B228-849922B40545}"/>
                </a:ext>
              </a:extLst>
            </p:cNvPr>
            <p:cNvCxnSpPr>
              <a:cxnSpLocks/>
              <a:stCxn id="70" idx="6"/>
              <a:endCxn id="72" idx="2"/>
            </p:cNvCxnSpPr>
            <p:nvPr/>
          </p:nvCxnSpPr>
          <p:spPr>
            <a:xfrm flipV="1">
              <a:off x="5040092" y="5254539"/>
              <a:ext cx="544259" cy="553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768DF3-2CE7-43C9-8F92-DA8286810629}"/>
              </a:ext>
            </a:extLst>
          </p:cNvPr>
          <p:cNvGrpSpPr/>
          <p:nvPr/>
        </p:nvGrpSpPr>
        <p:grpSpPr>
          <a:xfrm>
            <a:off x="6026371" y="4779520"/>
            <a:ext cx="2288634" cy="1884364"/>
            <a:chOff x="5577983" y="4067968"/>
            <a:chExt cx="2288634" cy="1884364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B9BC47F-68BB-4D5E-A463-07A714EB3C10}"/>
                </a:ext>
              </a:extLst>
            </p:cNvPr>
            <p:cNvSpPr/>
            <p:nvPr/>
          </p:nvSpPr>
          <p:spPr>
            <a:xfrm>
              <a:off x="6706876" y="472491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1777B64-AD04-415F-A39A-BC73A1085045}"/>
                </a:ext>
              </a:extLst>
            </p:cNvPr>
            <p:cNvSpPr/>
            <p:nvPr/>
          </p:nvSpPr>
          <p:spPr>
            <a:xfrm>
              <a:off x="6655839" y="498052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75D043B9-478F-4A6C-9AAA-F7EEDAB11C31}"/>
                </a:ext>
              </a:extLst>
            </p:cNvPr>
            <p:cNvSpPr/>
            <p:nvPr/>
          </p:nvSpPr>
          <p:spPr>
            <a:xfrm>
              <a:off x="6929365" y="481513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E96D824-4053-43FA-A7D1-C15EC8F8A98F}"/>
                </a:ext>
              </a:extLst>
            </p:cNvPr>
            <p:cNvSpPr/>
            <p:nvPr/>
          </p:nvSpPr>
          <p:spPr>
            <a:xfrm>
              <a:off x="6980402" y="458646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3E9D118-567D-4F17-A318-FA0179930CCF}"/>
                </a:ext>
              </a:extLst>
            </p:cNvPr>
            <p:cNvSpPr/>
            <p:nvPr/>
          </p:nvSpPr>
          <p:spPr>
            <a:xfrm>
              <a:off x="7112476" y="470752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1295E02-B741-4440-8FDE-61E3C959BC08}"/>
                </a:ext>
              </a:extLst>
            </p:cNvPr>
            <p:cNvSpPr/>
            <p:nvPr/>
          </p:nvSpPr>
          <p:spPr>
            <a:xfrm>
              <a:off x="7244550" y="4631706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AB9871F-49A7-446C-A177-A084F5965F2E}"/>
                </a:ext>
              </a:extLst>
            </p:cNvPr>
            <p:cNvSpPr/>
            <p:nvPr/>
          </p:nvSpPr>
          <p:spPr>
            <a:xfrm>
              <a:off x="7244550" y="4448485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954F314-4258-4DAF-BBD1-08BFCC93A638}"/>
                </a:ext>
              </a:extLst>
            </p:cNvPr>
            <p:cNvSpPr/>
            <p:nvPr/>
          </p:nvSpPr>
          <p:spPr>
            <a:xfrm>
              <a:off x="6797291" y="480627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1741FE6-72D2-4162-90D2-72F847D31D1A}"/>
                </a:ext>
              </a:extLst>
            </p:cNvPr>
            <p:cNvSpPr/>
            <p:nvPr/>
          </p:nvSpPr>
          <p:spPr>
            <a:xfrm>
              <a:off x="6533143" y="488079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E1620F6-7AA7-4707-B2DB-2DA204EEC3EA}"/>
                </a:ext>
              </a:extLst>
            </p:cNvPr>
            <p:cNvSpPr/>
            <p:nvPr/>
          </p:nvSpPr>
          <p:spPr>
            <a:xfrm>
              <a:off x="6482106" y="506233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DFDAD144-9F9E-48FA-A52E-E4BD514910C8}"/>
                </a:ext>
              </a:extLst>
            </p:cNvPr>
            <p:cNvSpPr/>
            <p:nvPr/>
          </p:nvSpPr>
          <p:spPr>
            <a:xfrm>
              <a:off x="7104227" y="4397448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AC3A052-D9AE-458C-B4F7-FFF0E06A9D46}"/>
                </a:ext>
              </a:extLst>
            </p:cNvPr>
            <p:cNvSpPr/>
            <p:nvPr/>
          </p:nvSpPr>
          <p:spPr>
            <a:xfrm>
              <a:off x="6291606" y="520146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EBFA3D9-D049-423E-8CB6-469A18C67754}"/>
                </a:ext>
              </a:extLst>
            </p:cNvPr>
            <p:cNvSpPr/>
            <p:nvPr/>
          </p:nvSpPr>
          <p:spPr>
            <a:xfrm>
              <a:off x="6291606" y="500195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2A64BE9-1FB7-4701-8FC6-AC78FAF28B50}"/>
                </a:ext>
              </a:extLst>
            </p:cNvPr>
            <p:cNvSpPr/>
            <p:nvPr/>
          </p:nvSpPr>
          <p:spPr>
            <a:xfrm>
              <a:off x="6379025" y="533566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D11CF71-DF65-469B-A45E-D16F69E4852F}"/>
                </a:ext>
              </a:extLst>
            </p:cNvPr>
            <p:cNvSpPr/>
            <p:nvPr/>
          </p:nvSpPr>
          <p:spPr>
            <a:xfrm>
              <a:off x="6039210" y="5265769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1D93B1E-A447-4B38-B345-884006DC90C8}"/>
                </a:ext>
              </a:extLst>
            </p:cNvPr>
            <p:cNvSpPr/>
            <p:nvPr/>
          </p:nvSpPr>
          <p:spPr>
            <a:xfrm>
              <a:off x="6001238" y="5564762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FBB0CB1-9AB1-4896-8C8B-A191F12F6001}"/>
                </a:ext>
              </a:extLst>
            </p:cNvPr>
            <p:cNvSpPr/>
            <p:nvPr/>
          </p:nvSpPr>
          <p:spPr>
            <a:xfrm>
              <a:off x="6158081" y="5415265"/>
              <a:ext cx="102074" cy="1020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687210EA-C6C7-4058-9B48-E7A8E7C11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2603" y="4067968"/>
              <a:ext cx="23927" cy="1884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B8B8F539-6230-4359-96CA-7F246E0C5EEE}"/>
                </a:ext>
              </a:extLst>
            </p:cNvPr>
            <p:cNvCxnSpPr>
              <a:cxnSpLocks/>
            </p:cNvCxnSpPr>
            <p:nvPr/>
          </p:nvCxnSpPr>
          <p:spPr>
            <a:xfrm>
              <a:off x="5577983" y="5741262"/>
              <a:ext cx="22886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57DD73BD-50E9-439E-A071-6B1491527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375" y="4270236"/>
              <a:ext cx="1825409" cy="1584942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F35D5-9712-440F-B61A-340EA9DC52EB}"/>
              </a:ext>
            </a:extLst>
          </p:cNvPr>
          <p:cNvGrpSpPr/>
          <p:nvPr/>
        </p:nvGrpSpPr>
        <p:grpSpPr>
          <a:xfrm>
            <a:off x="8979933" y="5038991"/>
            <a:ext cx="1511358" cy="1446131"/>
            <a:chOff x="8801838" y="4109288"/>
            <a:chExt cx="1511358" cy="1446131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982E6F18-0BFB-465B-B564-5CA9B79317A9}"/>
                </a:ext>
              </a:extLst>
            </p:cNvPr>
            <p:cNvGrpSpPr/>
            <p:nvPr/>
          </p:nvGrpSpPr>
          <p:grpSpPr>
            <a:xfrm>
              <a:off x="8801838" y="4863225"/>
              <a:ext cx="621066" cy="692194"/>
              <a:chOff x="1228556" y="4283831"/>
              <a:chExt cx="1430667" cy="1457433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168C2D9-4C2C-4BF6-A3A6-87CD30BE45D8}"/>
                  </a:ext>
                </a:extLst>
              </p:cNvPr>
              <p:cNvSpPr/>
              <p:nvPr/>
            </p:nvSpPr>
            <p:spPr>
              <a:xfrm>
                <a:off x="1950097" y="4283831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8312A243-BDE3-4190-B268-40E5ACD8CF7F}"/>
                  </a:ext>
                </a:extLst>
              </p:cNvPr>
              <p:cNvSpPr/>
              <p:nvPr/>
            </p:nvSpPr>
            <p:spPr>
              <a:xfrm>
                <a:off x="1600573" y="4815677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07BD2E0-A637-41C7-A4E4-D17C24375125}"/>
                  </a:ext>
                </a:extLst>
              </p:cNvPr>
              <p:cNvSpPr/>
              <p:nvPr/>
            </p:nvSpPr>
            <p:spPr>
              <a:xfrm>
                <a:off x="2304660" y="4815676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801B1304-7CEB-4DD7-933F-AE71C8ECE6A4}"/>
                  </a:ext>
                </a:extLst>
              </p:cNvPr>
              <p:cNvSpPr/>
              <p:nvPr/>
            </p:nvSpPr>
            <p:spPr>
              <a:xfrm>
                <a:off x="1950097" y="5386701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8CD6690A-4D57-4A27-9CD6-F019E3EB77F9}"/>
                  </a:ext>
                </a:extLst>
              </p:cNvPr>
              <p:cNvCxnSpPr>
                <a:cxnSpLocks/>
                <a:stCxn id="262" idx="3"/>
                <a:endCxn id="263" idx="0"/>
              </p:cNvCxnSpPr>
              <p:nvPr/>
            </p:nvCxnSpPr>
            <p:spPr>
              <a:xfrm flipH="1">
                <a:off x="1777855" y="4586469"/>
                <a:ext cx="224167" cy="229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>
                <a:extLst>
                  <a:ext uri="{FF2B5EF4-FFF2-40B4-BE49-F238E27FC236}">
                    <a16:creationId xmlns:a16="http://schemas.microsoft.com/office/drawing/2014/main" id="{CA47A67B-BAA4-4491-914B-807BD999FFAF}"/>
                  </a:ext>
                </a:extLst>
              </p:cNvPr>
              <p:cNvCxnSpPr>
                <a:cxnSpLocks/>
                <a:endCxn id="270" idx="0"/>
              </p:cNvCxnSpPr>
              <p:nvPr/>
            </p:nvCxnSpPr>
            <p:spPr>
              <a:xfrm flipH="1">
                <a:off x="1405838" y="5118315"/>
                <a:ext cx="246660" cy="268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488A0DFB-B816-4976-A92C-3A395A4AEE9E}"/>
                  </a:ext>
                </a:extLst>
              </p:cNvPr>
              <p:cNvCxnSpPr>
                <a:cxnSpLocks/>
                <a:stCxn id="263" idx="5"/>
                <a:endCxn id="265" idx="0"/>
              </p:cNvCxnSpPr>
              <p:nvPr/>
            </p:nvCxnSpPr>
            <p:spPr>
              <a:xfrm>
                <a:off x="1903211" y="5118315"/>
                <a:ext cx="224168" cy="2683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5151CD7F-19ED-4FA5-927D-82E09503C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33" y="4586469"/>
                <a:ext cx="229207" cy="229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B77B291A-4E05-46AE-A532-36D628FEB61A}"/>
                  </a:ext>
                </a:extLst>
              </p:cNvPr>
              <p:cNvSpPr/>
              <p:nvPr/>
            </p:nvSpPr>
            <p:spPr>
              <a:xfrm>
                <a:off x="1228556" y="5386700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0307B1BA-3C2D-4932-BD7E-C6555F680B2A}"/>
                </a:ext>
              </a:extLst>
            </p:cNvPr>
            <p:cNvGrpSpPr/>
            <p:nvPr/>
          </p:nvGrpSpPr>
          <p:grpSpPr>
            <a:xfrm>
              <a:off x="9692130" y="4843581"/>
              <a:ext cx="621066" cy="692194"/>
              <a:chOff x="1228556" y="4283831"/>
              <a:chExt cx="1430667" cy="1457433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03F081EE-14B1-4558-BB99-C92F5D5CC3BC}"/>
                  </a:ext>
                </a:extLst>
              </p:cNvPr>
              <p:cNvSpPr/>
              <p:nvPr/>
            </p:nvSpPr>
            <p:spPr>
              <a:xfrm>
                <a:off x="1950097" y="4283831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709F740-DA73-4E5A-9A13-5D042C30D961}"/>
                  </a:ext>
                </a:extLst>
              </p:cNvPr>
              <p:cNvSpPr/>
              <p:nvPr/>
            </p:nvSpPr>
            <p:spPr>
              <a:xfrm>
                <a:off x="1600573" y="4815677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2B286AE0-16DE-4C85-9A47-2609948ED9C5}"/>
                  </a:ext>
                </a:extLst>
              </p:cNvPr>
              <p:cNvSpPr/>
              <p:nvPr/>
            </p:nvSpPr>
            <p:spPr>
              <a:xfrm>
                <a:off x="2304660" y="4815676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2326DD80-AC3B-45FC-A79F-37396E61CDCD}"/>
                  </a:ext>
                </a:extLst>
              </p:cNvPr>
              <p:cNvSpPr/>
              <p:nvPr/>
            </p:nvSpPr>
            <p:spPr>
              <a:xfrm>
                <a:off x="1950097" y="5386701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51ECC6A9-45A4-42B6-95BD-C4EA0696C1A7}"/>
                  </a:ext>
                </a:extLst>
              </p:cNvPr>
              <p:cNvCxnSpPr>
                <a:cxnSpLocks/>
                <a:stCxn id="282" idx="3"/>
                <a:endCxn id="283" idx="0"/>
              </p:cNvCxnSpPr>
              <p:nvPr/>
            </p:nvCxnSpPr>
            <p:spPr>
              <a:xfrm flipH="1">
                <a:off x="1777855" y="4586469"/>
                <a:ext cx="224167" cy="229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57039B0C-A228-4203-B6FF-DE5EF064B3ED}"/>
                  </a:ext>
                </a:extLst>
              </p:cNvPr>
              <p:cNvCxnSpPr>
                <a:cxnSpLocks/>
                <a:endCxn id="290" idx="0"/>
              </p:cNvCxnSpPr>
              <p:nvPr/>
            </p:nvCxnSpPr>
            <p:spPr>
              <a:xfrm flipH="1">
                <a:off x="1405838" y="5118315"/>
                <a:ext cx="246660" cy="268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FE9BB2BE-B4DD-4081-8F62-7250A249653B}"/>
                  </a:ext>
                </a:extLst>
              </p:cNvPr>
              <p:cNvCxnSpPr>
                <a:cxnSpLocks/>
                <a:stCxn id="283" idx="5"/>
                <a:endCxn id="285" idx="0"/>
              </p:cNvCxnSpPr>
              <p:nvPr/>
            </p:nvCxnSpPr>
            <p:spPr>
              <a:xfrm>
                <a:off x="1903211" y="5118315"/>
                <a:ext cx="224168" cy="2683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B77CD72A-5595-4146-A708-5245601C62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33" y="4586469"/>
                <a:ext cx="229207" cy="229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35661810-8367-4D77-BE18-A6FC63C8869C}"/>
                  </a:ext>
                </a:extLst>
              </p:cNvPr>
              <p:cNvSpPr/>
              <p:nvPr/>
            </p:nvSpPr>
            <p:spPr>
              <a:xfrm>
                <a:off x="1228556" y="5386700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1E28C63B-E47E-4253-B99B-49DF1CCA9021}"/>
                </a:ext>
              </a:extLst>
            </p:cNvPr>
            <p:cNvGrpSpPr/>
            <p:nvPr/>
          </p:nvGrpSpPr>
          <p:grpSpPr>
            <a:xfrm>
              <a:off x="9384292" y="4109288"/>
              <a:ext cx="621066" cy="692194"/>
              <a:chOff x="1228556" y="4283831"/>
              <a:chExt cx="1430667" cy="1457433"/>
            </a:xfrm>
          </p:grpSpPr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A80FC1FE-385B-44C5-93CE-78A4067A7890}"/>
                  </a:ext>
                </a:extLst>
              </p:cNvPr>
              <p:cNvSpPr/>
              <p:nvPr/>
            </p:nvSpPr>
            <p:spPr>
              <a:xfrm>
                <a:off x="1950097" y="4283831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FDED399-9B7B-4039-8B21-D48918CD1BC4}"/>
                  </a:ext>
                </a:extLst>
              </p:cNvPr>
              <p:cNvSpPr/>
              <p:nvPr/>
            </p:nvSpPr>
            <p:spPr>
              <a:xfrm>
                <a:off x="1600573" y="4815677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A9134280-7BCD-49B9-91B4-FED0E40E71DB}"/>
                  </a:ext>
                </a:extLst>
              </p:cNvPr>
              <p:cNvSpPr/>
              <p:nvPr/>
            </p:nvSpPr>
            <p:spPr>
              <a:xfrm>
                <a:off x="2304660" y="4815676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E2160FB-A213-4CBF-BE2C-73025CD337C2}"/>
                  </a:ext>
                </a:extLst>
              </p:cNvPr>
              <p:cNvSpPr/>
              <p:nvPr/>
            </p:nvSpPr>
            <p:spPr>
              <a:xfrm>
                <a:off x="1950097" y="5386701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3BDAF8BB-78DA-46B2-AF0D-54D5F38EBEB6}"/>
                  </a:ext>
                </a:extLst>
              </p:cNvPr>
              <p:cNvCxnSpPr>
                <a:cxnSpLocks/>
                <a:stCxn id="292" idx="3"/>
                <a:endCxn id="293" idx="0"/>
              </p:cNvCxnSpPr>
              <p:nvPr/>
            </p:nvCxnSpPr>
            <p:spPr>
              <a:xfrm flipH="1">
                <a:off x="1777855" y="4586469"/>
                <a:ext cx="224167" cy="229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2CFB7E43-A283-425F-BFFB-74F28A679AD7}"/>
                  </a:ext>
                </a:extLst>
              </p:cNvPr>
              <p:cNvCxnSpPr>
                <a:cxnSpLocks/>
                <a:endCxn id="300" idx="0"/>
              </p:cNvCxnSpPr>
              <p:nvPr/>
            </p:nvCxnSpPr>
            <p:spPr>
              <a:xfrm flipH="1">
                <a:off x="1405838" y="5118315"/>
                <a:ext cx="246660" cy="268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>
                <a:extLst>
                  <a:ext uri="{FF2B5EF4-FFF2-40B4-BE49-F238E27FC236}">
                    <a16:creationId xmlns:a16="http://schemas.microsoft.com/office/drawing/2014/main" id="{89720763-C291-4A54-AFA3-A7AE0AF81F86}"/>
                  </a:ext>
                </a:extLst>
              </p:cNvPr>
              <p:cNvCxnSpPr>
                <a:cxnSpLocks/>
                <a:stCxn id="293" idx="5"/>
                <a:endCxn id="295" idx="0"/>
              </p:cNvCxnSpPr>
              <p:nvPr/>
            </p:nvCxnSpPr>
            <p:spPr>
              <a:xfrm>
                <a:off x="1903211" y="5118315"/>
                <a:ext cx="224168" cy="2683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>
                <a:extLst>
                  <a:ext uri="{FF2B5EF4-FFF2-40B4-BE49-F238E27FC236}">
                    <a16:creationId xmlns:a16="http://schemas.microsoft.com/office/drawing/2014/main" id="{45228CC1-8FDD-489C-A796-589ADE649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33" y="4586469"/>
                <a:ext cx="229207" cy="229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2A5524E0-AAC0-4A5A-B4E4-B063591A2687}"/>
                  </a:ext>
                </a:extLst>
              </p:cNvPr>
              <p:cNvSpPr/>
              <p:nvPr/>
            </p:nvSpPr>
            <p:spPr>
              <a:xfrm>
                <a:off x="1228556" y="5386700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5364BE-3627-461E-B89E-6DEBE5163915}"/>
              </a:ext>
            </a:extLst>
          </p:cNvPr>
          <p:cNvGrpSpPr/>
          <p:nvPr/>
        </p:nvGrpSpPr>
        <p:grpSpPr>
          <a:xfrm>
            <a:off x="1095076" y="4900180"/>
            <a:ext cx="929438" cy="1584943"/>
            <a:chOff x="1233029" y="4283830"/>
            <a:chExt cx="1438104" cy="25590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04FE7B1-D713-4DBA-AE1C-FD84039986B0}"/>
                </a:ext>
              </a:extLst>
            </p:cNvPr>
            <p:cNvSpPr/>
            <p:nvPr/>
          </p:nvSpPr>
          <p:spPr>
            <a:xfrm>
              <a:off x="1954570" y="4283830"/>
              <a:ext cx="354563" cy="3545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54C8E5-DC25-4F33-8018-792BD73E3847}"/>
                </a:ext>
              </a:extLst>
            </p:cNvPr>
            <p:cNvSpPr/>
            <p:nvPr/>
          </p:nvSpPr>
          <p:spPr>
            <a:xfrm>
              <a:off x="1605046" y="4815676"/>
              <a:ext cx="354563" cy="3545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2B9FC4-37D4-494C-8AF6-50C60AEC12E8}"/>
                </a:ext>
              </a:extLst>
            </p:cNvPr>
            <p:cNvSpPr/>
            <p:nvPr/>
          </p:nvSpPr>
          <p:spPr>
            <a:xfrm>
              <a:off x="2309133" y="4815675"/>
              <a:ext cx="354563" cy="354563"/>
            </a:xfrm>
            <a:prstGeom prst="ellipse">
              <a:avLst/>
            </a:prstGeom>
            <a:solidFill>
              <a:srgbClr val="9F1129"/>
            </a:solidFill>
            <a:ln w="22225">
              <a:solidFill>
                <a:srgbClr val="410B1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AF56A8-5339-4B14-8394-CECD96E76F80}"/>
                </a:ext>
              </a:extLst>
            </p:cNvPr>
            <p:cNvCxnSpPr>
              <a:cxnSpLocks/>
              <a:stCxn id="26" idx="3"/>
              <a:endCxn id="27" idx="0"/>
            </p:cNvCxnSpPr>
            <p:nvPr/>
          </p:nvCxnSpPr>
          <p:spPr>
            <a:xfrm flipH="1">
              <a:off x="1782328" y="4586468"/>
              <a:ext cx="224167" cy="229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8A0C7C-FFEB-4DFC-B987-BB7200D89C14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>
              <a:off x="1410311" y="5118314"/>
              <a:ext cx="246660" cy="268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1CD6A34-BA54-4997-A4F8-3D6CA4229281}"/>
                </a:ext>
              </a:extLst>
            </p:cNvPr>
            <p:cNvCxnSpPr>
              <a:cxnSpLocks/>
              <a:endCxn id="303" idx="0"/>
            </p:cNvCxnSpPr>
            <p:nvPr/>
          </p:nvCxnSpPr>
          <p:spPr>
            <a:xfrm>
              <a:off x="1907684" y="5090322"/>
              <a:ext cx="231605" cy="29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95F5E27-FA49-48DD-933B-19A02CAF6468}"/>
                </a:ext>
              </a:extLst>
            </p:cNvPr>
            <p:cNvCxnSpPr>
              <a:cxnSpLocks/>
            </p:cNvCxnSpPr>
            <p:nvPr/>
          </p:nvCxnSpPr>
          <p:spPr>
            <a:xfrm>
              <a:off x="2257306" y="4586468"/>
              <a:ext cx="229207" cy="229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248231-3588-491A-A9AE-36BF674F62A2}"/>
                </a:ext>
              </a:extLst>
            </p:cNvPr>
            <p:cNvSpPr/>
            <p:nvPr/>
          </p:nvSpPr>
          <p:spPr>
            <a:xfrm>
              <a:off x="1233029" y="5386699"/>
              <a:ext cx="354563" cy="354563"/>
            </a:xfrm>
            <a:prstGeom prst="ellipse">
              <a:avLst/>
            </a:prstGeom>
            <a:solidFill>
              <a:srgbClr val="9F1129"/>
            </a:solidFill>
            <a:ln w="22225">
              <a:solidFill>
                <a:srgbClr val="410B1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0E52FB6-B4FE-4AC8-A967-4FB4A83143EB}"/>
                </a:ext>
              </a:extLst>
            </p:cNvPr>
            <p:cNvGrpSpPr/>
            <p:nvPr/>
          </p:nvGrpSpPr>
          <p:grpSpPr>
            <a:xfrm>
              <a:off x="1240466" y="5385469"/>
              <a:ext cx="1430667" cy="1457433"/>
              <a:chOff x="1228556" y="4283831"/>
              <a:chExt cx="1430667" cy="1457433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04ABACA1-C056-4470-B54E-C0AFE8D51E9E}"/>
                  </a:ext>
                </a:extLst>
              </p:cNvPr>
              <p:cNvSpPr/>
              <p:nvPr/>
            </p:nvSpPr>
            <p:spPr>
              <a:xfrm>
                <a:off x="1950097" y="4283831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0DFEA274-2F29-4EC1-8475-F25AEFB3F7AC}"/>
                  </a:ext>
                </a:extLst>
              </p:cNvPr>
              <p:cNvSpPr/>
              <p:nvPr/>
            </p:nvSpPr>
            <p:spPr>
              <a:xfrm>
                <a:off x="1600573" y="4815677"/>
                <a:ext cx="354563" cy="3545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253649A8-A113-4C6C-97D3-F50E884AE1C4}"/>
                  </a:ext>
                </a:extLst>
              </p:cNvPr>
              <p:cNvSpPr/>
              <p:nvPr/>
            </p:nvSpPr>
            <p:spPr>
              <a:xfrm>
                <a:off x="2304660" y="4815676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72CC8E37-5E8A-467C-9BE8-031C72B9BBEF}"/>
                  </a:ext>
                </a:extLst>
              </p:cNvPr>
              <p:cNvSpPr/>
              <p:nvPr/>
            </p:nvSpPr>
            <p:spPr>
              <a:xfrm>
                <a:off x="1950097" y="5386701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B4F87456-5381-4991-8C2F-41D507F416A5}"/>
                  </a:ext>
                </a:extLst>
              </p:cNvPr>
              <p:cNvCxnSpPr>
                <a:cxnSpLocks/>
                <a:stCxn id="303" idx="3"/>
                <a:endCxn id="304" idx="0"/>
              </p:cNvCxnSpPr>
              <p:nvPr/>
            </p:nvCxnSpPr>
            <p:spPr>
              <a:xfrm flipH="1">
                <a:off x="1777855" y="4586469"/>
                <a:ext cx="224167" cy="229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>
                <a:extLst>
                  <a:ext uri="{FF2B5EF4-FFF2-40B4-BE49-F238E27FC236}">
                    <a16:creationId xmlns:a16="http://schemas.microsoft.com/office/drawing/2014/main" id="{3D73BADC-1FCA-4F18-A3ED-E796E579EE7F}"/>
                  </a:ext>
                </a:extLst>
              </p:cNvPr>
              <p:cNvCxnSpPr>
                <a:cxnSpLocks/>
                <a:endCxn id="311" idx="0"/>
              </p:cNvCxnSpPr>
              <p:nvPr/>
            </p:nvCxnSpPr>
            <p:spPr>
              <a:xfrm flipH="1">
                <a:off x="1405838" y="5118315"/>
                <a:ext cx="246660" cy="268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>
                <a:extLst>
                  <a:ext uri="{FF2B5EF4-FFF2-40B4-BE49-F238E27FC236}">
                    <a16:creationId xmlns:a16="http://schemas.microsoft.com/office/drawing/2014/main" id="{AEEC00C0-D7A4-4C95-AF53-042B28471F40}"/>
                  </a:ext>
                </a:extLst>
              </p:cNvPr>
              <p:cNvCxnSpPr>
                <a:cxnSpLocks/>
                <a:stCxn id="304" idx="5"/>
                <a:endCxn id="306" idx="0"/>
              </p:cNvCxnSpPr>
              <p:nvPr/>
            </p:nvCxnSpPr>
            <p:spPr>
              <a:xfrm>
                <a:off x="1903211" y="5118315"/>
                <a:ext cx="224168" cy="2683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>
                <a:extLst>
                  <a:ext uri="{FF2B5EF4-FFF2-40B4-BE49-F238E27FC236}">
                    <a16:creationId xmlns:a16="http://schemas.microsoft.com/office/drawing/2014/main" id="{19EC8E80-C4B2-4C8C-8D32-BE20EDC18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33" y="4586469"/>
                <a:ext cx="229207" cy="229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7B6CB79B-B1BF-4305-A31A-79D76EC82298}"/>
                  </a:ext>
                </a:extLst>
              </p:cNvPr>
              <p:cNvSpPr/>
              <p:nvPr/>
            </p:nvSpPr>
            <p:spPr>
              <a:xfrm>
                <a:off x="1228556" y="5386700"/>
                <a:ext cx="354563" cy="354563"/>
              </a:xfrm>
              <a:prstGeom prst="ellipse">
                <a:avLst/>
              </a:prstGeom>
              <a:solidFill>
                <a:srgbClr val="9F1129"/>
              </a:solidFill>
              <a:ln w="22225">
                <a:solidFill>
                  <a:srgbClr val="410B1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8A5AD7-8F35-43DD-8DD6-B4EE451C6E72}"/>
              </a:ext>
            </a:extLst>
          </p:cNvPr>
          <p:cNvGrpSpPr/>
          <p:nvPr/>
        </p:nvGrpSpPr>
        <p:grpSpPr>
          <a:xfrm>
            <a:off x="11289521" y="5679673"/>
            <a:ext cx="495778" cy="111208"/>
            <a:chOff x="11025905" y="5036740"/>
            <a:chExt cx="495778" cy="11120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222AB6C-18DD-47C5-93C2-F6548730F2D1}"/>
                </a:ext>
              </a:extLst>
            </p:cNvPr>
            <p:cNvSpPr/>
            <p:nvPr/>
          </p:nvSpPr>
          <p:spPr>
            <a:xfrm>
              <a:off x="11025905" y="5036740"/>
              <a:ext cx="102074" cy="10207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AD4C4DA-9177-47A0-9F2C-BF2661551CFA}"/>
                </a:ext>
              </a:extLst>
            </p:cNvPr>
            <p:cNvSpPr/>
            <p:nvPr/>
          </p:nvSpPr>
          <p:spPr>
            <a:xfrm>
              <a:off x="11222757" y="5036740"/>
              <a:ext cx="102074" cy="10207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29F26C-5D9B-439E-83C9-84920C6DC04B}"/>
                </a:ext>
              </a:extLst>
            </p:cNvPr>
            <p:cNvSpPr/>
            <p:nvPr/>
          </p:nvSpPr>
          <p:spPr>
            <a:xfrm>
              <a:off x="11419609" y="5045874"/>
              <a:ext cx="102074" cy="10207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ight Brace 34">
            <a:extLst>
              <a:ext uri="{FF2B5EF4-FFF2-40B4-BE49-F238E27FC236}">
                <a16:creationId xmlns:a16="http://schemas.microsoft.com/office/drawing/2014/main" id="{CC89C273-B5E7-49B3-9EC9-4ED4BCC8D371}"/>
              </a:ext>
            </a:extLst>
          </p:cNvPr>
          <p:cNvSpPr/>
          <p:nvPr/>
        </p:nvSpPr>
        <p:spPr>
          <a:xfrm rot="16200000">
            <a:off x="6024682" y="-1163953"/>
            <a:ext cx="816237" cy="11143624"/>
          </a:xfrm>
          <a:prstGeom prst="rightBrace">
            <a:avLst>
              <a:gd name="adj1" fmla="val 132670"/>
              <a:gd name="adj2" fmla="val 2687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64A3B-7A02-4DC6-9FD8-5582936F5DD2}"/>
              </a:ext>
            </a:extLst>
          </p:cNvPr>
          <p:cNvGrpSpPr/>
          <p:nvPr/>
        </p:nvGrpSpPr>
        <p:grpSpPr>
          <a:xfrm>
            <a:off x="498520" y="1049994"/>
            <a:ext cx="7530178" cy="2834322"/>
            <a:chOff x="498520" y="1049994"/>
            <a:chExt cx="7530178" cy="28343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CC8BEE-B647-461B-9834-16E731F8C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810" y="1049994"/>
              <a:ext cx="4300888" cy="28343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2FA7F5-D5E9-4016-9429-F7D3FB691225}"/>
                    </a:ext>
                  </a:extLst>
                </p:cNvPr>
                <p:cNvSpPr txBox="1"/>
                <p:nvPr/>
              </p:nvSpPr>
              <p:spPr>
                <a:xfrm>
                  <a:off x="498520" y="3274372"/>
                  <a:ext cx="2020745" cy="2921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2FA7F5-D5E9-4016-9429-F7D3FB691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20" y="3274372"/>
                  <a:ext cx="2020745" cy="292131"/>
                </a:xfrm>
                <a:prstGeom prst="rect">
                  <a:avLst/>
                </a:prstGeom>
                <a:blipFill>
                  <a:blip r:embed="rId4"/>
                  <a:stretch>
                    <a:fillRect l="-2500" r="-125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057715-8DE7-4A09-99D4-99E609EEE51D}"/>
                </a:ext>
              </a:extLst>
            </p:cNvPr>
            <p:cNvCxnSpPr>
              <a:cxnSpLocks/>
            </p:cNvCxnSpPr>
            <p:nvPr/>
          </p:nvCxnSpPr>
          <p:spPr>
            <a:xfrm>
              <a:off x="4590661" y="3420438"/>
              <a:ext cx="6696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20D54FD-5E30-48E8-B51A-36DA3F11B04D}"/>
                </a:ext>
              </a:extLst>
            </p:cNvPr>
            <p:cNvCxnSpPr>
              <a:cxnSpLocks/>
            </p:cNvCxnSpPr>
            <p:nvPr/>
          </p:nvCxnSpPr>
          <p:spPr>
            <a:xfrm>
              <a:off x="2519265" y="3420438"/>
              <a:ext cx="538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CAB4036-B809-44CF-9573-71FF12CB9FBE}"/>
                </a:ext>
              </a:extLst>
            </p:cNvPr>
            <p:cNvSpPr/>
            <p:nvPr/>
          </p:nvSpPr>
          <p:spPr>
            <a:xfrm>
              <a:off x="3058160" y="2956560"/>
              <a:ext cx="1532501" cy="927756"/>
            </a:xfrm>
            <a:prstGeom prst="rect">
              <a:avLst/>
            </a:prstGeom>
            <a:gradFill>
              <a:gsLst>
                <a:gs pos="0">
                  <a:schemeClr val="dk1">
                    <a:lumMod val="110000"/>
                    <a:satMod val="105000"/>
                    <a:tint val="67000"/>
                  </a:schemeClr>
                </a:gs>
                <a:gs pos="21000">
                  <a:schemeClr val="dk1">
                    <a:lumMod val="105000"/>
                    <a:satMod val="103000"/>
                    <a:tint val="73000"/>
                  </a:schemeClr>
                </a:gs>
                <a:gs pos="68000">
                  <a:schemeClr val="tx1">
                    <a:lumMod val="75000"/>
                    <a:lumOff val="25000"/>
                  </a:schemeClr>
                </a:gs>
                <a:gs pos="92000">
                  <a:schemeClr val="tx1">
                    <a:lumMod val="95000"/>
                    <a:lumOff val="5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 Model</a:t>
              </a:r>
            </a:p>
          </p:txBody>
        </p:sp>
      </p:grpSp>
      <p:sp>
        <p:nvSpPr>
          <p:cNvPr id="109" name="TextBox 108">
            <a:hlinkClick r:id="rId5"/>
            <a:extLst>
              <a:ext uri="{FF2B5EF4-FFF2-40B4-BE49-F238E27FC236}">
                <a16:creationId xmlns:a16="http://schemas.microsoft.com/office/drawing/2014/main" id="{ECE5CED5-A800-481D-AE1F-998CC349E251}"/>
              </a:ext>
            </a:extLst>
          </p:cNvPr>
          <p:cNvSpPr txBox="1"/>
          <p:nvPr/>
        </p:nvSpPr>
        <p:spPr>
          <a:xfrm>
            <a:off x="162178" y="67786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Maragno et al. (2021)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sellaDiTesto 46">
                <a:extLst>
                  <a:ext uri="{FF2B5EF4-FFF2-40B4-BE49-F238E27FC236}">
                    <a16:creationId xmlns:a16="http://schemas.microsoft.com/office/drawing/2014/main" id="{990E0BD8-DA7D-4D99-9605-146D472100F5}"/>
                  </a:ext>
                </a:extLst>
              </p:cNvPr>
              <p:cNvSpPr txBox="1"/>
              <p:nvPr/>
            </p:nvSpPr>
            <p:spPr>
              <a:xfrm>
                <a:off x="8748479" y="1836002"/>
                <a:ext cx="2551329" cy="12708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Decision variables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Contextual variables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Predicted outcomes</a:t>
                </a:r>
              </a:p>
            </p:txBody>
          </p:sp>
        </mc:Choice>
        <mc:Fallback xmlns="">
          <p:sp>
            <p:nvSpPr>
              <p:cNvPr id="110" name="CasellaDiTesto 46">
                <a:extLst>
                  <a:ext uri="{FF2B5EF4-FFF2-40B4-BE49-F238E27FC236}">
                    <a16:creationId xmlns:a16="http://schemas.microsoft.com/office/drawing/2014/main" id="{990E0BD8-DA7D-4D99-9605-146D47210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79" y="1836002"/>
                <a:ext cx="2551329" cy="1270861"/>
              </a:xfrm>
              <a:prstGeom prst="rect">
                <a:avLst/>
              </a:prstGeom>
              <a:blipFill>
                <a:blip r:embed="rId6"/>
                <a:stretch>
                  <a:fillRect t="-971" r="-1471" b="-6796"/>
                </a:stretch>
              </a:blip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id="{26D1CCE5-A87E-A749-826A-16FD10AE4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D53064-450B-B046-B20B-98B7851A3201}"/>
              </a:ext>
            </a:extLst>
          </p:cNvPr>
          <p:cNvSpPr/>
          <p:nvPr/>
        </p:nvSpPr>
        <p:spPr>
          <a:xfrm>
            <a:off x="172496" y="228598"/>
            <a:ext cx="11847007" cy="638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8D11F-8BE7-0941-A7F9-AAD1D5029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"/>
          <a:stretch/>
        </p:blipFill>
        <p:spPr>
          <a:xfrm>
            <a:off x="5313719" y="809940"/>
            <a:ext cx="6631258" cy="5632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B6EBB-2F3B-8E41-BAA6-6F9B726EB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" r="2285"/>
          <a:stretch/>
        </p:blipFill>
        <p:spPr>
          <a:xfrm>
            <a:off x="307311" y="2759713"/>
            <a:ext cx="5046885" cy="1733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5A1CA7-98DA-E249-BE4B-00E681FFD252}"/>
              </a:ext>
            </a:extLst>
          </p:cNvPr>
          <p:cNvSpPr/>
          <p:nvPr/>
        </p:nvSpPr>
        <p:spPr>
          <a:xfrm>
            <a:off x="5373977" y="3543912"/>
            <a:ext cx="6382593" cy="150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B1600-8341-D94F-A011-CD560FE591D2}"/>
              </a:ext>
            </a:extLst>
          </p:cNvPr>
          <p:cNvSpPr txBox="1"/>
          <p:nvPr/>
        </p:nvSpPr>
        <p:spPr>
          <a:xfrm>
            <a:off x="1814062" y="4432418"/>
            <a:ext cx="23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Fajemisin et al. (2021)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AAD68-BABD-534C-A31D-88FA9CC1A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  <p:sp>
        <p:nvSpPr>
          <p:cNvPr id="11" name="Google Shape;383;p35">
            <a:extLst>
              <a:ext uri="{FF2B5EF4-FFF2-40B4-BE49-F238E27FC236}">
                <a16:creationId xmlns:a16="http://schemas.microsoft.com/office/drawing/2014/main" id="{56C57413-D15F-284D-846C-F6B5ACF7073C}"/>
              </a:ext>
            </a:extLst>
          </p:cNvPr>
          <p:cNvSpPr txBox="1">
            <a:spLocks/>
          </p:cNvSpPr>
          <p:nvPr/>
        </p:nvSpPr>
        <p:spPr>
          <a:xfrm>
            <a:off x="97044" y="78172"/>
            <a:ext cx="10107660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36008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97044" y="78172"/>
            <a:ext cx="9000657" cy="9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Mixed-Integer Optimization with CL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C1BC1-7BFC-45F0-9524-50BBEC525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8"/>
          <a:stretch/>
        </p:blipFill>
        <p:spPr>
          <a:xfrm>
            <a:off x="1594309" y="1044511"/>
            <a:ext cx="7869358" cy="5735317"/>
          </a:xfrm>
          <a:prstGeom prst="rect">
            <a:avLst/>
          </a:prstGeom>
        </p:spPr>
      </p:pic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019792FA-5D0E-4EF9-A386-EFDB49EA3618}"/>
              </a:ext>
            </a:extLst>
          </p:cNvPr>
          <p:cNvSpPr txBox="1"/>
          <p:nvPr/>
        </p:nvSpPr>
        <p:spPr>
          <a:xfrm>
            <a:off x="7200809" y="605987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Maragno et al. (2021)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39A076-8EFE-4E2A-9CD6-74C40A54F1D4}"/>
              </a:ext>
            </a:extLst>
          </p:cNvPr>
          <p:cNvSpPr/>
          <p:nvPr/>
        </p:nvSpPr>
        <p:spPr>
          <a:xfrm>
            <a:off x="4217449" y="957379"/>
            <a:ext cx="3114675" cy="1393889"/>
          </a:xfrm>
          <a:prstGeom prst="ellipse">
            <a:avLst/>
          </a:prstGeom>
          <a:noFill/>
          <a:ln w="19050" cap="flat" cmpd="sng" algn="ctr">
            <a:solidFill>
              <a:srgbClr val="9D1B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ED4003-F20E-4506-B7CF-2D5AF73179F6}"/>
              </a:ext>
            </a:extLst>
          </p:cNvPr>
          <p:cNvSpPr/>
          <p:nvPr/>
        </p:nvSpPr>
        <p:spPr>
          <a:xfrm>
            <a:off x="7007610" y="3429001"/>
            <a:ext cx="2132207" cy="1163108"/>
          </a:xfrm>
          <a:prstGeom prst="ellipse">
            <a:avLst/>
          </a:prstGeom>
          <a:noFill/>
          <a:ln w="19050" cap="flat" cmpd="sng" algn="ctr">
            <a:solidFill>
              <a:srgbClr val="9D1B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E63428-BEB0-4873-93FC-2C663AABBD9B}"/>
              </a:ext>
            </a:extLst>
          </p:cNvPr>
          <p:cNvSpPr/>
          <p:nvPr/>
        </p:nvSpPr>
        <p:spPr>
          <a:xfrm>
            <a:off x="2145554" y="3329241"/>
            <a:ext cx="2313340" cy="1393889"/>
          </a:xfrm>
          <a:prstGeom prst="ellipse">
            <a:avLst/>
          </a:prstGeom>
          <a:noFill/>
          <a:ln w="19050" cap="flat" cmpd="sng" algn="ctr">
            <a:solidFill>
              <a:srgbClr val="9D1B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291B00-7F2A-4F01-AE78-8F3CC506B3A6}"/>
              </a:ext>
            </a:extLst>
          </p:cNvPr>
          <p:cNvSpPr/>
          <p:nvPr/>
        </p:nvSpPr>
        <p:spPr>
          <a:xfrm>
            <a:off x="4277097" y="4707499"/>
            <a:ext cx="3055027" cy="836775"/>
          </a:xfrm>
          <a:prstGeom prst="ellipse">
            <a:avLst/>
          </a:prstGeom>
          <a:noFill/>
          <a:ln w="19050" cap="flat" cmpd="sng" algn="ctr">
            <a:solidFill>
              <a:srgbClr val="9D1B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59F2B-D8BB-5B4F-8965-39B22638C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3" grpId="0" animBg="1"/>
      <p:bldP spid="13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MIO-representable ML models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DE32336-7EE8-4032-907A-962E16E7A030}"/>
              </a:ext>
            </a:extLst>
          </p:cNvPr>
          <p:cNvSpPr txBox="1"/>
          <p:nvPr/>
        </p:nvSpPr>
        <p:spPr>
          <a:xfrm>
            <a:off x="570886" y="1017513"/>
            <a:ext cx="3637145" cy="229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tabLst/>
              <a:defRPr/>
            </a:pPr>
            <a:r>
              <a:rPr lang="en-US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models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Linear/Logistic Regression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Vector Machine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(Optimal) Decision Trees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Boosting Machines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 (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86219AB-5899-41C4-B1BA-CE79AEAB36ED}"/>
              </a:ext>
            </a:extLst>
          </p:cNvPr>
          <p:cNvGrpSpPr/>
          <p:nvPr/>
        </p:nvGrpSpPr>
        <p:grpSpPr>
          <a:xfrm>
            <a:off x="7235197" y="3039426"/>
            <a:ext cx="3915070" cy="1221339"/>
            <a:chOff x="6940612" y="973322"/>
            <a:chExt cx="3915070" cy="122133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7C2BFA0-131D-447E-A2C5-BCCE561722B4}"/>
                </a:ext>
              </a:extLst>
            </p:cNvPr>
            <p:cNvGrpSpPr/>
            <p:nvPr/>
          </p:nvGrpSpPr>
          <p:grpSpPr>
            <a:xfrm>
              <a:off x="8918292" y="1000464"/>
              <a:ext cx="1937390" cy="1089703"/>
              <a:chOff x="8918292" y="1000464"/>
              <a:chExt cx="1937390" cy="108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170339F2-96E6-47BA-8B8F-4D3484FA89B2}"/>
                      </a:ext>
                    </a:extLst>
                  </p:cNvPr>
                  <p:cNvSpPr txBox="1"/>
                  <p:nvPr/>
                </p:nvSpPr>
                <p:spPr>
                  <a:xfrm>
                    <a:off x="8918292" y="1000464"/>
                    <a:ext cx="1380186" cy="4805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170339F2-96E6-47BA-8B8F-4D3484FA89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292" y="1000464"/>
                    <a:ext cx="1380186" cy="48051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405" b="-1139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3CF67980-3C9A-4C29-8D1B-4A08BDEF3192}"/>
                      </a:ext>
                    </a:extLst>
                  </p:cNvPr>
                  <p:cNvSpPr txBox="1"/>
                  <p:nvPr/>
                </p:nvSpPr>
                <p:spPr>
                  <a:xfrm>
                    <a:off x="8918292" y="1720835"/>
                    <a:ext cx="19373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GB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3CF67980-3C9A-4C29-8D1B-4A08BDEF31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292" y="1720835"/>
                    <a:ext cx="193739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72" r="-3459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3911FF4-DD00-45E2-9BBD-AEF5C9ECDFA8}"/>
                </a:ext>
              </a:extLst>
            </p:cNvPr>
            <p:cNvGrpSpPr/>
            <p:nvPr/>
          </p:nvGrpSpPr>
          <p:grpSpPr>
            <a:xfrm>
              <a:off x="6940612" y="973322"/>
              <a:ext cx="1854810" cy="1221339"/>
              <a:chOff x="6940612" y="973322"/>
              <a:chExt cx="1854810" cy="1221339"/>
            </a:xfrm>
          </p:grpSpPr>
          <p:sp>
            <p:nvSpPr>
              <p:cNvPr id="139" name="Left Brace 138">
                <a:extLst>
                  <a:ext uri="{FF2B5EF4-FFF2-40B4-BE49-F238E27FC236}">
                    <a16:creationId xmlns:a16="http://schemas.microsoft.com/office/drawing/2014/main" id="{137B0568-D61B-4102-AD12-9769C3A110CA}"/>
                  </a:ext>
                </a:extLst>
              </p:cNvPr>
              <p:cNvSpPr/>
              <p:nvPr/>
            </p:nvSpPr>
            <p:spPr>
              <a:xfrm>
                <a:off x="8344264" y="973322"/>
                <a:ext cx="451158" cy="1221339"/>
              </a:xfrm>
              <a:prstGeom prst="leftBrace">
                <a:avLst>
                  <a:gd name="adj1" fmla="val 39457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A119726-D475-41FD-9EEB-A993059B1E87}"/>
                  </a:ext>
                </a:extLst>
              </p:cNvPr>
              <p:cNvSpPr txBox="1"/>
              <p:nvPr/>
            </p:nvSpPr>
            <p:spPr>
              <a:xfrm>
                <a:off x="6940612" y="1300138"/>
                <a:ext cx="1463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Conceptual model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5DA8DC-5EEC-4AD6-BACF-3A482D5ED500}"/>
                  </a:ext>
                </a:extLst>
              </p:cNvPr>
              <p:cNvSpPr txBox="1"/>
              <p:nvPr/>
            </p:nvSpPr>
            <p:spPr>
              <a:xfrm>
                <a:off x="9902970" y="4477624"/>
                <a:ext cx="1999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5DA8DC-5EEC-4AD6-BACF-3A482D5ED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970" y="4477624"/>
                <a:ext cx="1999330" cy="369332"/>
              </a:xfrm>
              <a:prstGeom prst="rect">
                <a:avLst/>
              </a:prstGeom>
              <a:blipFill>
                <a:blip r:embed="rId4"/>
                <a:stretch>
                  <a:fillRect l="-3822" t="-6667" r="-191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C49255E-7294-4642-A791-B18FFE969D88}"/>
                  </a:ext>
                </a:extLst>
              </p:cNvPr>
              <p:cNvSpPr txBox="1"/>
              <p:nvPr/>
            </p:nvSpPr>
            <p:spPr>
              <a:xfrm>
                <a:off x="855169" y="4545790"/>
                <a:ext cx="2230547" cy="389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C49255E-7294-4642-A791-B18FFE96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69" y="4545790"/>
                <a:ext cx="2230547" cy="389530"/>
              </a:xfrm>
              <a:prstGeom prst="rect">
                <a:avLst/>
              </a:prstGeom>
              <a:blipFill>
                <a:blip r:embed="rId6"/>
                <a:stretch>
                  <a:fillRect l="-2841" r="-1136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AEB7ECD-F899-45B6-9C92-AF5C50CB7C56}"/>
              </a:ext>
            </a:extLst>
          </p:cNvPr>
          <p:cNvCxnSpPr>
            <a:cxnSpLocks/>
            <a:stCxn id="159" idx="3"/>
          </p:cNvCxnSpPr>
          <p:nvPr/>
        </p:nvCxnSpPr>
        <p:spPr>
          <a:xfrm>
            <a:off x="6616050" y="4740555"/>
            <a:ext cx="2473957" cy="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151730E7-C3CD-4C42-951F-9F109FDB75C0}"/>
              </a:ext>
            </a:extLst>
          </p:cNvPr>
          <p:cNvCxnSpPr>
            <a:cxnSpLocks/>
            <a:stCxn id="158" idx="3"/>
            <a:endCxn id="159" idx="1"/>
          </p:cNvCxnSpPr>
          <p:nvPr/>
        </p:nvCxnSpPr>
        <p:spPr>
          <a:xfrm>
            <a:off x="3085716" y="4740555"/>
            <a:ext cx="942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03E85F6-F169-47D2-95D7-584E35483090}"/>
              </a:ext>
            </a:extLst>
          </p:cNvPr>
          <p:cNvGrpSpPr/>
          <p:nvPr/>
        </p:nvGrpSpPr>
        <p:grpSpPr>
          <a:xfrm>
            <a:off x="4028503" y="3390629"/>
            <a:ext cx="2721386" cy="2309061"/>
            <a:chOff x="4802225" y="3390629"/>
            <a:chExt cx="2721386" cy="2309061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80EC8C6-D3D9-4A6A-869F-1A4CCDC4FAFD}"/>
                </a:ext>
              </a:extLst>
            </p:cNvPr>
            <p:cNvSpPr txBox="1"/>
            <p:nvPr/>
          </p:nvSpPr>
          <p:spPr>
            <a:xfrm>
              <a:off x="4981753" y="3390629"/>
              <a:ext cx="2290534" cy="38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Karla"/>
                <a:buNone/>
                <a:tabLst/>
                <a:defRPr/>
              </a:pPr>
              <a:r>
                <a:rPr 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 Regression</a:t>
              </a:r>
              <a:endPara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159BE7B-500C-4674-84E6-EC4BD391B932}"/>
                </a:ext>
              </a:extLst>
            </p:cNvPr>
            <p:cNvGrpSpPr/>
            <p:nvPr/>
          </p:nvGrpSpPr>
          <p:grpSpPr>
            <a:xfrm>
              <a:off x="4802225" y="3781420"/>
              <a:ext cx="2721386" cy="1918270"/>
              <a:chOff x="4802226" y="3781420"/>
              <a:chExt cx="2721386" cy="191827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78C6EBB-FBE8-4991-A4F1-8C018FB8E3C1}"/>
                  </a:ext>
                </a:extLst>
              </p:cNvPr>
              <p:cNvGrpSpPr/>
              <p:nvPr/>
            </p:nvGrpSpPr>
            <p:grpSpPr>
              <a:xfrm>
                <a:off x="4802226" y="3781420"/>
                <a:ext cx="2587547" cy="1918270"/>
                <a:chOff x="3600770" y="3902727"/>
                <a:chExt cx="2587547" cy="191827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F78E4B1-8C3D-4FE0-BC11-70BE4F17B07E}"/>
                    </a:ext>
                  </a:extLst>
                </p:cNvPr>
                <p:cNvSpPr/>
                <p:nvPr/>
              </p:nvSpPr>
              <p:spPr>
                <a:xfrm>
                  <a:off x="3600770" y="3902727"/>
                  <a:ext cx="2587547" cy="1918270"/>
                </a:xfrm>
                <a:prstGeom prst="rect">
                  <a:avLst/>
                </a:prstGeom>
                <a:no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E76BC83C-51A3-41CC-A605-4B0C52C3A47B}"/>
                    </a:ext>
                  </a:extLst>
                </p:cNvPr>
                <p:cNvGrpSpPr/>
                <p:nvPr/>
              </p:nvGrpSpPr>
              <p:grpSpPr>
                <a:xfrm>
                  <a:off x="3897783" y="4156496"/>
                  <a:ext cx="1993520" cy="1607924"/>
                  <a:chOff x="5577983" y="4067968"/>
                  <a:chExt cx="2288634" cy="1884364"/>
                </a:xfrm>
              </p:grpSpPr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5E007A3D-042B-42AD-BB95-EE4D6B9D2CA2}"/>
                      </a:ext>
                    </a:extLst>
                  </p:cNvPr>
                  <p:cNvSpPr/>
                  <p:nvPr/>
                </p:nvSpPr>
                <p:spPr>
                  <a:xfrm>
                    <a:off x="6706876" y="4724916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D8B015F2-2E50-46C0-B8AC-93A3D575B32E}"/>
                      </a:ext>
                    </a:extLst>
                  </p:cNvPr>
                  <p:cNvSpPr/>
                  <p:nvPr/>
                </p:nvSpPr>
                <p:spPr>
                  <a:xfrm>
                    <a:off x="6655839" y="4980529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E79C4045-124D-4C4F-9462-BE657594D18B}"/>
                      </a:ext>
                    </a:extLst>
                  </p:cNvPr>
                  <p:cNvSpPr/>
                  <p:nvPr/>
                </p:nvSpPr>
                <p:spPr>
                  <a:xfrm>
                    <a:off x="6929365" y="4815136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1E88621F-7611-4FB3-AB73-C23C70A304C5}"/>
                      </a:ext>
                    </a:extLst>
                  </p:cNvPr>
                  <p:cNvSpPr/>
                  <p:nvPr/>
                </p:nvSpPr>
                <p:spPr>
                  <a:xfrm>
                    <a:off x="6980402" y="4586468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2E509670-2EAC-4A5B-9877-4A553B054D40}"/>
                      </a:ext>
                    </a:extLst>
                  </p:cNvPr>
                  <p:cNvSpPr/>
                  <p:nvPr/>
                </p:nvSpPr>
                <p:spPr>
                  <a:xfrm>
                    <a:off x="7112476" y="4707528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F5C0C0FC-DFA5-435A-8510-BCA3B2597E97}"/>
                      </a:ext>
                    </a:extLst>
                  </p:cNvPr>
                  <p:cNvSpPr/>
                  <p:nvPr/>
                </p:nvSpPr>
                <p:spPr>
                  <a:xfrm>
                    <a:off x="7244550" y="4631706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4B678391-C7C1-46DA-905B-3C956F5BA917}"/>
                      </a:ext>
                    </a:extLst>
                  </p:cNvPr>
                  <p:cNvSpPr/>
                  <p:nvPr/>
                </p:nvSpPr>
                <p:spPr>
                  <a:xfrm>
                    <a:off x="7244550" y="4448485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5EB1FF73-3A3F-45C2-B658-0C9B19E719FD}"/>
                      </a:ext>
                    </a:extLst>
                  </p:cNvPr>
                  <p:cNvSpPr/>
                  <p:nvPr/>
                </p:nvSpPr>
                <p:spPr>
                  <a:xfrm>
                    <a:off x="6797291" y="4806272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64D51A17-F9A9-44B3-BC59-01B67BBABBBD}"/>
                      </a:ext>
                    </a:extLst>
                  </p:cNvPr>
                  <p:cNvSpPr/>
                  <p:nvPr/>
                </p:nvSpPr>
                <p:spPr>
                  <a:xfrm>
                    <a:off x="6533143" y="4880799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B9717755-A380-4CA0-8D7D-64141FE12FD0}"/>
                      </a:ext>
                    </a:extLst>
                  </p:cNvPr>
                  <p:cNvSpPr/>
                  <p:nvPr/>
                </p:nvSpPr>
                <p:spPr>
                  <a:xfrm>
                    <a:off x="6482106" y="5062332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D867E67F-5846-4B00-80D5-F652BCE50B73}"/>
                      </a:ext>
                    </a:extLst>
                  </p:cNvPr>
                  <p:cNvSpPr/>
                  <p:nvPr/>
                </p:nvSpPr>
                <p:spPr>
                  <a:xfrm>
                    <a:off x="7104227" y="4397448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55E3F6B9-C2D4-4FBA-83C4-6E9A2065C889}"/>
                      </a:ext>
                    </a:extLst>
                  </p:cNvPr>
                  <p:cNvSpPr/>
                  <p:nvPr/>
                </p:nvSpPr>
                <p:spPr>
                  <a:xfrm>
                    <a:off x="6291606" y="5201469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AA11CC2C-7B3E-4240-BACC-56746F9D0275}"/>
                      </a:ext>
                    </a:extLst>
                  </p:cNvPr>
                  <p:cNvSpPr/>
                  <p:nvPr/>
                </p:nvSpPr>
                <p:spPr>
                  <a:xfrm>
                    <a:off x="6291606" y="5001952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BEAC3948-D36F-4EDD-B733-7DC34B17DBD1}"/>
                      </a:ext>
                    </a:extLst>
                  </p:cNvPr>
                  <p:cNvSpPr/>
                  <p:nvPr/>
                </p:nvSpPr>
                <p:spPr>
                  <a:xfrm>
                    <a:off x="6379025" y="5335662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72B2B109-09CA-41EB-A6C5-536340201F5F}"/>
                      </a:ext>
                    </a:extLst>
                  </p:cNvPr>
                  <p:cNvSpPr/>
                  <p:nvPr/>
                </p:nvSpPr>
                <p:spPr>
                  <a:xfrm>
                    <a:off x="6039210" y="5265769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20458C43-D381-407D-99BC-B1D12912426D}"/>
                      </a:ext>
                    </a:extLst>
                  </p:cNvPr>
                  <p:cNvSpPr/>
                  <p:nvPr/>
                </p:nvSpPr>
                <p:spPr>
                  <a:xfrm>
                    <a:off x="6001238" y="5564762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39DA1E54-3641-4FA1-8ACB-B76A581A0D3C}"/>
                      </a:ext>
                    </a:extLst>
                  </p:cNvPr>
                  <p:cNvSpPr/>
                  <p:nvPr/>
                </p:nvSpPr>
                <p:spPr>
                  <a:xfrm>
                    <a:off x="6158081" y="5415265"/>
                    <a:ext cx="102074" cy="10207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4" name="Straight Arrow Connector 223">
                    <a:extLst>
                      <a:ext uri="{FF2B5EF4-FFF2-40B4-BE49-F238E27FC236}">
                        <a16:creationId xmlns:a16="http://schemas.microsoft.com/office/drawing/2014/main" id="{3DF2D480-FFEE-4C75-85FD-42C441611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82603" y="4067968"/>
                    <a:ext cx="23927" cy="188436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>
                    <a:extLst>
                      <a:ext uri="{FF2B5EF4-FFF2-40B4-BE49-F238E27FC236}">
                        <a16:creationId xmlns:a16="http://schemas.microsoft.com/office/drawing/2014/main" id="{0742D748-2F6F-4408-B9BD-F090CBC887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77983" y="5741262"/>
                    <a:ext cx="228863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1A9ADF92-FD43-4EFA-BEC2-2424AA7E5D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15375" y="4270236"/>
                    <a:ext cx="1825409" cy="1584942"/>
                  </a:xfrm>
                  <a:prstGeom prst="line">
                    <a:avLst/>
                  </a:prstGeom>
                  <a:ln w="15875">
                    <a:solidFill>
                      <a:schemeClr val="accent5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FAFB05DA-C7F2-4138-8F0E-5CABF05CD33F}"/>
                  </a:ext>
                </a:extLst>
              </p:cNvPr>
              <p:cNvSpPr txBox="1"/>
              <p:nvPr/>
            </p:nvSpPr>
            <p:spPr>
              <a:xfrm>
                <a:off x="5037588" y="3837959"/>
                <a:ext cx="474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418F2ABA-21E4-4A57-A9C0-289E437DE2EB}"/>
                  </a:ext>
                </a:extLst>
              </p:cNvPr>
              <p:cNvSpPr txBox="1"/>
              <p:nvPr/>
            </p:nvSpPr>
            <p:spPr>
              <a:xfrm>
                <a:off x="7048828" y="5312579"/>
                <a:ext cx="474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8FB24C9-01A5-45E0-B3B8-D59CDFD209F0}"/>
              </a:ext>
            </a:extLst>
          </p:cNvPr>
          <p:cNvSpPr/>
          <p:nvPr/>
        </p:nvSpPr>
        <p:spPr>
          <a:xfrm>
            <a:off x="4028502" y="3780976"/>
            <a:ext cx="2587547" cy="1925682"/>
          </a:xfrm>
          <a:prstGeom prst="re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21000">
                <a:schemeClr val="dk1">
                  <a:lumMod val="105000"/>
                  <a:satMod val="103000"/>
                  <a:tint val="73000"/>
                </a:schemeClr>
              </a:gs>
              <a:gs pos="68000">
                <a:schemeClr val="tx1">
                  <a:lumMod val="75000"/>
                  <a:lumOff val="25000"/>
                </a:schemeClr>
              </a:gs>
              <a:gs pos="92000">
                <a:schemeClr val="tx1">
                  <a:lumMod val="95000"/>
                  <a:lumOff val="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Model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6528AF-D416-6F48-A69C-990C7B309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8" grpId="0"/>
      <p:bldP spid="230" grpId="0" animBg="1"/>
      <p:bldP spid="2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;p35">
            <a:extLst>
              <a:ext uri="{FF2B5EF4-FFF2-40B4-BE49-F238E27FC236}">
                <a16:creationId xmlns:a16="http://schemas.microsoft.com/office/drawing/2014/main" id="{A884EB1E-4263-4149-BEEA-4E7872528EC0}"/>
              </a:ext>
            </a:extLst>
          </p:cNvPr>
          <p:cNvSpPr txBox="1">
            <a:spLocks/>
          </p:cNvSpPr>
          <p:nvPr/>
        </p:nvSpPr>
        <p:spPr>
          <a:xfrm>
            <a:off x="0" y="-10048"/>
            <a:ext cx="4672484" cy="1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sz="4800" b="1" i="0" u="none" strike="noStrike" cap="none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verpass"/>
              <a:buNone/>
              <a:tabLst/>
              <a:defRPr/>
            </a:pPr>
            <a:r>
              <a:rPr 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verpas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D14B84-2D7D-43BD-BE27-3B51CD51005C}"/>
              </a:ext>
            </a:extLst>
          </p:cNvPr>
          <p:cNvGrpSpPr/>
          <p:nvPr/>
        </p:nvGrpSpPr>
        <p:grpSpPr>
          <a:xfrm>
            <a:off x="528725" y="1870848"/>
            <a:ext cx="6289561" cy="3634450"/>
            <a:chOff x="805720" y="2245489"/>
            <a:chExt cx="6623315" cy="3889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3CD1FC6-BBD3-47C1-BC51-D3B3BDF98D8A}"/>
                    </a:ext>
                  </a:extLst>
                </p:cNvPr>
                <p:cNvSpPr/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3CD1FC6-BBD3-47C1-BC51-D3B3BDF98D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CBC4F7-BA52-40DB-B4C8-3CC976DC164C}"/>
                </a:ext>
              </a:extLst>
            </p:cNvPr>
            <p:cNvGrpSpPr/>
            <p:nvPr/>
          </p:nvGrpSpPr>
          <p:grpSpPr>
            <a:xfrm>
              <a:off x="1666755" y="3526286"/>
              <a:ext cx="4901246" cy="694481"/>
              <a:chOff x="6261904" y="2013996"/>
              <a:chExt cx="4901246" cy="694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18B022B0-F36E-4BDD-95AF-4CFCAC520619}"/>
                      </a:ext>
                    </a:extLst>
                  </p:cNvPr>
                  <p:cNvSpPr/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18B022B0-F36E-4BDD-95AF-4CFCAC520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A7DB53A1-E7B5-4123-B6D1-41AE0C6AECC2}"/>
                      </a:ext>
                    </a:extLst>
                  </p:cNvPr>
                  <p:cNvSpPr/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A7DB53A1-E7B5-4123-B6D1-41AE0C6AEC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EE7EEF-303F-46A0-B160-01905CA0D384}"/>
                </a:ext>
              </a:extLst>
            </p:cNvPr>
            <p:cNvGrpSpPr/>
            <p:nvPr/>
          </p:nvGrpSpPr>
          <p:grpSpPr>
            <a:xfrm>
              <a:off x="805720" y="4984696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5E94B853-D03B-4311-AE29-213BE8992031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5E94B853-D03B-4311-AE29-213BE89920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50472E16-B9A8-4B33-9FE8-1FDD602A834C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50472E16-B9A8-4B33-9FE8-1FDD602A83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30521D-E3EA-48FE-B20E-F02BCD110AAE}"/>
                </a:ext>
              </a:extLst>
            </p:cNvPr>
            <p:cNvGrpSpPr/>
            <p:nvPr/>
          </p:nvGrpSpPr>
          <p:grpSpPr>
            <a:xfrm>
              <a:off x="4433751" y="4992278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BCD5763F-3E74-48AB-888C-1C57B3592EF5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BCD5763F-3E74-48AB-888C-1C57B3592E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7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59E3173E-49E4-4760-9830-CD6526704604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59E3173E-49E4-4760-9830-CD65267046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8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05F533B1-96D5-4E42-AC16-E25EDEE9ABA6}"/>
                </a:ext>
              </a:extLst>
            </p:cNvPr>
            <p:cNvCxnSpPr>
              <a:stCxn id="3" idx="2"/>
              <a:endCxn id="15" idx="0"/>
            </p:cNvCxnSpPr>
            <p:nvPr/>
          </p:nvCxnSpPr>
          <p:spPr>
            <a:xfrm rot="5400000">
              <a:off x="2918818" y="2324516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31A9F5B4-ED85-4797-936E-202E0D232F77}"/>
                </a:ext>
              </a:extLst>
            </p:cNvPr>
            <p:cNvCxnSpPr>
              <a:cxnSpLocks/>
              <a:stCxn id="3" idx="2"/>
              <a:endCxn id="17" idx="0"/>
            </p:cNvCxnSpPr>
            <p:nvPr/>
          </p:nvCxnSpPr>
          <p:spPr>
            <a:xfrm rot="16200000" flipH="1">
              <a:off x="4732833" y="2327725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2FFFBCF1-2E87-4B28-9372-56F43B8944F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7" y="4172215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98D060F4-C82A-4663-9C94-F0F21951C0DD}"/>
                </a:ext>
              </a:extLst>
            </p:cNvPr>
            <p:cNvCxnSpPr>
              <a:cxnSpLocks/>
              <a:stCxn id="17" idx="2"/>
              <a:endCxn id="26" idx="0"/>
            </p:cNvCxnSpPr>
            <p:nvPr/>
          </p:nvCxnSpPr>
          <p:spPr>
            <a:xfrm rot="16200000" flipH="1">
              <a:off x="5976156" y="4176005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9C319D87-59C5-47AE-8708-30E30FE056F9}"/>
                </a:ext>
              </a:extLst>
            </p:cNvPr>
            <p:cNvCxnSpPr>
              <a:cxnSpLocks/>
              <a:stCxn id="15" idx="2"/>
              <a:endCxn id="24" idx="0"/>
            </p:cNvCxnSpPr>
            <p:nvPr/>
          </p:nvCxnSpPr>
          <p:spPr>
            <a:xfrm rot="5400000">
              <a:off x="1484714" y="4178382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74AB9517-A3B8-42FC-8087-FC278CDD4B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3" y="418596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DA4B93EC-C153-40FE-BAC1-2C5C251241E0}"/>
                </a:ext>
              </a:extLst>
            </p:cNvPr>
            <p:cNvCxnSpPr/>
            <p:nvPr/>
          </p:nvCxnSpPr>
          <p:spPr>
            <a:xfrm rot="5400000">
              <a:off x="2918818" y="2324517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or: Curved 44">
              <a:extLst>
                <a:ext uri="{FF2B5EF4-FFF2-40B4-BE49-F238E27FC236}">
                  <a16:creationId xmlns:a16="http://schemas.microsoft.com/office/drawing/2014/main" id="{33BD5168-0843-4B08-A1E7-C33D3BDAFF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3" y="2327726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or: Curved 45">
              <a:extLst>
                <a:ext uri="{FF2B5EF4-FFF2-40B4-BE49-F238E27FC236}">
                  <a16:creationId xmlns:a16="http://schemas.microsoft.com/office/drawing/2014/main" id="{E2180E26-68EE-4C9A-98F3-3744081F04E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8" y="4172216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EFE41B70-2FF4-4616-9CA0-04E8BDC03E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5" y="4178383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D25F13FE-F4AC-4B94-82AB-4E193ACF2174}"/>
                </a:ext>
              </a:extLst>
            </p:cNvPr>
            <p:cNvCxnSpPr/>
            <p:nvPr/>
          </p:nvCxnSpPr>
          <p:spPr>
            <a:xfrm rot="5400000">
              <a:off x="2918819" y="2324518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BB2A273E-A2CA-410F-84AE-7E87C64A4BC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4" y="2327727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Curved 49">
              <a:extLst>
                <a:ext uri="{FF2B5EF4-FFF2-40B4-BE49-F238E27FC236}">
                  <a16:creationId xmlns:a16="http://schemas.microsoft.com/office/drawing/2014/main" id="{230A3CF7-905D-4BB0-B194-7D9D879E307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76157" y="4176006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or: Curved 50">
              <a:extLst>
                <a:ext uri="{FF2B5EF4-FFF2-40B4-BE49-F238E27FC236}">
                  <a16:creationId xmlns:a16="http://schemas.microsoft.com/office/drawing/2014/main" id="{4F7BA512-8B53-49C2-928C-9D3B02748E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4" y="4185965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ABA139BC-76FD-4F4A-8AD9-70AA06926B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9" y="4172217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or: Curved 52">
              <a:extLst>
                <a:ext uri="{FF2B5EF4-FFF2-40B4-BE49-F238E27FC236}">
                  <a16:creationId xmlns:a16="http://schemas.microsoft.com/office/drawing/2014/main" id="{62C9A46A-3216-4EA5-B915-11DCA27708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6" y="417838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007CE786-3BED-4524-A981-97E9615C04E0}"/>
                </a:ext>
              </a:extLst>
            </p:cNvPr>
            <p:cNvCxnSpPr/>
            <p:nvPr/>
          </p:nvCxnSpPr>
          <p:spPr>
            <a:xfrm rot="5400000">
              <a:off x="2918820" y="2324519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6BF859AC-A6C0-4EA0-8CE9-80BC5AFBD4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8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33D2D7-5723-4782-85DF-47DE94F62405}"/>
                </a:ext>
              </a:extLst>
            </p:cNvPr>
            <p:cNvSpPr txBox="1"/>
            <p:nvPr/>
          </p:nvSpPr>
          <p:spPr>
            <a:xfrm>
              <a:off x="2685328" y="2906136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27AE72-5AF8-4665-9D02-2E059F3170C8}"/>
                </a:ext>
              </a:extLst>
            </p:cNvPr>
            <p:cNvSpPr txBox="1"/>
            <p:nvPr/>
          </p:nvSpPr>
          <p:spPr>
            <a:xfrm>
              <a:off x="1140107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0B8C5B-FDF2-40E2-B781-2D0873050FBA}"/>
                </a:ext>
              </a:extLst>
            </p:cNvPr>
            <p:cNvSpPr txBox="1"/>
            <p:nvPr/>
          </p:nvSpPr>
          <p:spPr>
            <a:xfrm>
              <a:off x="484593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09E80A-2CF7-4C41-B723-B3EC40324FEC}"/>
                </a:ext>
              </a:extLst>
            </p:cNvPr>
            <p:cNvSpPr txBox="1"/>
            <p:nvPr/>
          </p:nvSpPr>
          <p:spPr>
            <a:xfrm>
              <a:off x="6041353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4036D4-956B-4071-B4CD-0A4791BCBB5A}"/>
                </a:ext>
              </a:extLst>
            </p:cNvPr>
            <p:cNvSpPr txBox="1"/>
            <p:nvPr/>
          </p:nvSpPr>
          <p:spPr>
            <a:xfrm>
              <a:off x="242522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86BD8B-BE6D-4437-AFDF-CAEDAF679149}"/>
                </a:ext>
              </a:extLst>
            </p:cNvPr>
            <p:cNvSpPr txBox="1"/>
            <p:nvPr/>
          </p:nvSpPr>
          <p:spPr>
            <a:xfrm>
              <a:off x="4543710" y="2898257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7D1B56-367B-4E10-8105-173BFAB2F454}"/>
              </a:ext>
            </a:extLst>
          </p:cNvPr>
          <p:cNvGrpSpPr/>
          <p:nvPr/>
        </p:nvGrpSpPr>
        <p:grpSpPr>
          <a:xfrm>
            <a:off x="528723" y="1864989"/>
            <a:ext cx="6289561" cy="3634450"/>
            <a:chOff x="805720" y="2245489"/>
            <a:chExt cx="6623315" cy="3889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8FDB8F56-5884-4EA1-8436-E6F7B27EF9BF}"/>
                    </a:ext>
                  </a:extLst>
                </p:cNvPr>
                <p:cNvSpPr/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solidFill>
                  <a:schemeClr val="bg1">
                    <a:lumMod val="85000"/>
                  </a:schemeClr>
                </a:solidFill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8FDB8F56-5884-4EA1-8436-E6F7B27EF9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57DAA68-5C7E-4A0F-8558-E4C94B25932D}"/>
                </a:ext>
              </a:extLst>
            </p:cNvPr>
            <p:cNvGrpSpPr/>
            <p:nvPr/>
          </p:nvGrpSpPr>
          <p:grpSpPr>
            <a:xfrm>
              <a:off x="1666755" y="3526286"/>
              <a:ext cx="4901246" cy="694481"/>
              <a:chOff x="6261904" y="2013996"/>
              <a:chExt cx="4901246" cy="694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: Rounded Corners 130">
                    <a:extLst>
                      <a:ext uri="{FF2B5EF4-FFF2-40B4-BE49-F238E27FC236}">
                        <a16:creationId xmlns:a16="http://schemas.microsoft.com/office/drawing/2014/main" id="{7EE889A6-9B7A-433A-BB9A-E9334A8597D6}"/>
                      </a:ext>
                    </a:extLst>
                  </p:cNvPr>
                  <p:cNvSpPr/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: Rounded Corners 130">
                    <a:extLst>
                      <a:ext uri="{FF2B5EF4-FFF2-40B4-BE49-F238E27FC236}">
                        <a16:creationId xmlns:a16="http://schemas.microsoft.com/office/drawing/2014/main" id="{7EE889A6-9B7A-433A-BB9A-E9334A8597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0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: Rounded Corners 131">
                    <a:extLst>
                      <a:ext uri="{FF2B5EF4-FFF2-40B4-BE49-F238E27FC236}">
                        <a16:creationId xmlns:a16="http://schemas.microsoft.com/office/drawing/2014/main" id="{2455707C-0A3B-4304-89B9-02AC6ADEB04B}"/>
                      </a:ext>
                    </a:extLst>
                  </p:cNvPr>
                  <p:cNvSpPr/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: Rounded Corners 131">
                    <a:extLst>
                      <a:ext uri="{FF2B5EF4-FFF2-40B4-BE49-F238E27FC236}">
                        <a16:creationId xmlns:a16="http://schemas.microsoft.com/office/drawing/2014/main" id="{2455707C-0A3B-4304-89B9-02AC6ADEB0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1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B02F7B4-4D1A-41D6-9475-BA9A00B0A264}"/>
                </a:ext>
              </a:extLst>
            </p:cNvPr>
            <p:cNvGrpSpPr/>
            <p:nvPr/>
          </p:nvGrpSpPr>
          <p:grpSpPr>
            <a:xfrm>
              <a:off x="805720" y="4984696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: Rounded Corners 128">
                    <a:extLst>
                      <a:ext uri="{FF2B5EF4-FFF2-40B4-BE49-F238E27FC236}">
                        <a16:creationId xmlns:a16="http://schemas.microsoft.com/office/drawing/2014/main" id="{D5D84BE5-2A1B-4922-96CD-103AF443E901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9" name="Rectangle: Rounded Corners 128">
                    <a:extLst>
                      <a:ext uri="{FF2B5EF4-FFF2-40B4-BE49-F238E27FC236}">
                        <a16:creationId xmlns:a16="http://schemas.microsoft.com/office/drawing/2014/main" id="{D5D84BE5-2A1B-4922-96CD-103AF443E9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2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: Rounded Corners 129">
                    <a:extLst>
                      <a:ext uri="{FF2B5EF4-FFF2-40B4-BE49-F238E27FC236}">
                        <a16:creationId xmlns:a16="http://schemas.microsoft.com/office/drawing/2014/main" id="{5D195837-4A78-4FF6-844B-8C672C8625B9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: Rounded Corners 129">
                    <a:extLst>
                      <a:ext uri="{FF2B5EF4-FFF2-40B4-BE49-F238E27FC236}">
                        <a16:creationId xmlns:a16="http://schemas.microsoft.com/office/drawing/2014/main" id="{5D195837-4A78-4FF6-844B-8C672C8625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3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BE74236-320B-4DAF-AF6E-A41FCF9ADD55}"/>
                </a:ext>
              </a:extLst>
            </p:cNvPr>
            <p:cNvGrpSpPr/>
            <p:nvPr/>
          </p:nvGrpSpPr>
          <p:grpSpPr>
            <a:xfrm>
              <a:off x="4433751" y="4992278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: Rounded Corners 126">
                    <a:extLst>
                      <a:ext uri="{FF2B5EF4-FFF2-40B4-BE49-F238E27FC236}">
                        <a16:creationId xmlns:a16="http://schemas.microsoft.com/office/drawing/2014/main" id="{D8E80009-760E-42AE-9F80-966DE1004A0D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7" name="Rectangle: Rounded Corners 126">
                    <a:extLst>
                      <a:ext uri="{FF2B5EF4-FFF2-40B4-BE49-F238E27FC236}">
                        <a16:creationId xmlns:a16="http://schemas.microsoft.com/office/drawing/2014/main" id="{D8E80009-760E-42AE-9F80-966DE1004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4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: Rounded Corners 127">
                    <a:extLst>
                      <a:ext uri="{FF2B5EF4-FFF2-40B4-BE49-F238E27FC236}">
                        <a16:creationId xmlns:a16="http://schemas.microsoft.com/office/drawing/2014/main" id="{0A7D104D-4367-4731-B883-F5D5ED1D9CFE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8" name="Rectangle: Rounded Corners 127">
                    <a:extLst>
                      <a:ext uri="{FF2B5EF4-FFF2-40B4-BE49-F238E27FC236}">
                        <a16:creationId xmlns:a16="http://schemas.microsoft.com/office/drawing/2014/main" id="{0A7D104D-4367-4731-B883-F5D5ED1D9C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15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3" name="Connector: Curved 102">
              <a:extLst>
                <a:ext uri="{FF2B5EF4-FFF2-40B4-BE49-F238E27FC236}">
                  <a16:creationId xmlns:a16="http://schemas.microsoft.com/office/drawing/2014/main" id="{C46160A1-BD09-4A06-AE4E-E0495BDB13AB}"/>
                </a:ext>
              </a:extLst>
            </p:cNvPr>
            <p:cNvCxnSpPr>
              <a:stCxn id="99" idx="2"/>
              <a:endCxn id="131" idx="0"/>
            </p:cNvCxnSpPr>
            <p:nvPr/>
          </p:nvCxnSpPr>
          <p:spPr>
            <a:xfrm rot="5400000">
              <a:off x="2918818" y="2324516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or: Curved 103">
              <a:extLst>
                <a:ext uri="{FF2B5EF4-FFF2-40B4-BE49-F238E27FC236}">
                  <a16:creationId xmlns:a16="http://schemas.microsoft.com/office/drawing/2014/main" id="{E97875EF-A4BD-49A3-A054-567E694DC274}"/>
                </a:ext>
              </a:extLst>
            </p:cNvPr>
            <p:cNvCxnSpPr>
              <a:cxnSpLocks/>
              <a:stCxn id="99" idx="2"/>
              <a:endCxn id="132" idx="0"/>
            </p:cNvCxnSpPr>
            <p:nvPr/>
          </p:nvCxnSpPr>
          <p:spPr>
            <a:xfrm rot="16200000" flipH="1">
              <a:off x="4732833" y="2327725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or: Curved 104">
              <a:extLst>
                <a:ext uri="{FF2B5EF4-FFF2-40B4-BE49-F238E27FC236}">
                  <a16:creationId xmlns:a16="http://schemas.microsoft.com/office/drawing/2014/main" id="{0DDC9ED5-5C41-4956-B460-D41ED300D8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7" y="4172215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1032A473-B84F-41A5-B217-99FFBC3FBB4C}"/>
                </a:ext>
              </a:extLst>
            </p:cNvPr>
            <p:cNvCxnSpPr>
              <a:cxnSpLocks/>
              <a:stCxn id="132" idx="2"/>
              <a:endCxn id="127" idx="0"/>
            </p:cNvCxnSpPr>
            <p:nvPr/>
          </p:nvCxnSpPr>
          <p:spPr>
            <a:xfrm rot="16200000" flipH="1">
              <a:off x="5976156" y="4176005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ctor: Curved 106">
              <a:extLst>
                <a:ext uri="{FF2B5EF4-FFF2-40B4-BE49-F238E27FC236}">
                  <a16:creationId xmlns:a16="http://schemas.microsoft.com/office/drawing/2014/main" id="{082F0B53-8122-4882-9935-102656C2FC9E}"/>
                </a:ext>
              </a:extLst>
            </p:cNvPr>
            <p:cNvCxnSpPr>
              <a:cxnSpLocks/>
              <a:stCxn id="131" idx="2"/>
              <a:endCxn id="130" idx="0"/>
            </p:cNvCxnSpPr>
            <p:nvPr/>
          </p:nvCxnSpPr>
          <p:spPr>
            <a:xfrm rot="5400000">
              <a:off x="1484714" y="4178382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or: Curved 107">
              <a:extLst>
                <a:ext uri="{FF2B5EF4-FFF2-40B4-BE49-F238E27FC236}">
                  <a16:creationId xmlns:a16="http://schemas.microsoft.com/office/drawing/2014/main" id="{FC5C7BEC-95EF-4446-AF02-0B38D82DF0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3" y="418596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6999C98E-AD1B-4A60-BAC4-FC6DA3951110}"/>
                </a:ext>
              </a:extLst>
            </p:cNvPr>
            <p:cNvCxnSpPr/>
            <p:nvPr/>
          </p:nvCxnSpPr>
          <p:spPr>
            <a:xfrm rot="5400000">
              <a:off x="2918818" y="2324517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ctor: Curved 109">
              <a:extLst>
                <a:ext uri="{FF2B5EF4-FFF2-40B4-BE49-F238E27FC236}">
                  <a16:creationId xmlns:a16="http://schemas.microsoft.com/office/drawing/2014/main" id="{C7385531-4D3F-4202-AC3A-871777331F8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3" y="2327726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nector: Curved 110">
              <a:extLst>
                <a:ext uri="{FF2B5EF4-FFF2-40B4-BE49-F238E27FC236}">
                  <a16:creationId xmlns:a16="http://schemas.microsoft.com/office/drawing/2014/main" id="{7F29532F-0042-4FDC-9A38-5B580B1F561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8" y="4172216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or: Curved 111">
              <a:extLst>
                <a:ext uri="{FF2B5EF4-FFF2-40B4-BE49-F238E27FC236}">
                  <a16:creationId xmlns:a16="http://schemas.microsoft.com/office/drawing/2014/main" id="{C9248771-B75A-4467-B6B3-7F3C61C218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5" y="4178383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4FDC6844-991A-4981-ADEC-A0D8F8AD6567}"/>
                </a:ext>
              </a:extLst>
            </p:cNvPr>
            <p:cNvCxnSpPr/>
            <p:nvPr/>
          </p:nvCxnSpPr>
          <p:spPr>
            <a:xfrm rot="5400000">
              <a:off x="2918819" y="2324518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nector: Curved 113">
              <a:extLst>
                <a:ext uri="{FF2B5EF4-FFF2-40B4-BE49-F238E27FC236}">
                  <a16:creationId xmlns:a16="http://schemas.microsoft.com/office/drawing/2014/main" id="{255BAE90-AB4C-45E0-8364-7A44081AA6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4" y="2327727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ctor: Curved 114">
              <a:extLst>
                <a:ext uri="{FF2B5EF4-FFF2-40B4-BE49-F238E27FC236}">
                  <a16:creationId xmlns:a16="http://schemas.microsoft.com/office/drawing/2014/main" id="{60E38246-FAA2-49AF-A849-1278826354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76157" y="4176006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81CCB02D-1C7B-42F9-9647-9CB85561E7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4" y="4185965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3D8092F1-8789-45D5-A561-397FD190BF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9" y="4172217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or: Curved 117">
              <a:extLst>
                <a:ext uri="{FF2B5EF4-FFF2-40B4-BE49-F238E27FC236}">
                  <a16:creationId xmlns:a16="http://schemas.microsoft.com/office/drawing/2014/main" id="{C4AC331C-3D49-4D8A-B66E-75E84B0F4C0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6" y="4178385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D2763E9E-19C6-4C81-AE2C-EA30C2781989}"/>
                </a:ext>
              </a:extLst>
            </p:cNvPr>
            <p:cNvCxnSpPr/>
            <p:nvPr/>
          </p:nvCxnSpPr>
          <p:spPr>
            <a:xfrm rot="5400000">
              <a:off x="2918820" y="2324519"/>
              <a:ext cx="586316" cy="1817225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A4CF48F4-6DC6-4D8E-AD49-580EEBDC41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8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C7A7AD8-885B-4F40-B310-0A088801E9EE}"/>
                </a:ext>
              </a:extLst>
            </p:cNvPr>
            <p:cNvSpPr txBox="1"/>
            <p:nvPr/>
          </p:nvSpPr>
          <p:spPr>
            <a:xfrm>
              <a:off x="2685328" y="2906136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02822F2-8F12-4E59-8F30-D7B6C66FED33}"/>
                </a:ext>
              </a:extLst>
            </p:cNvPr>
            <p:cNvSpPr txBox="1"/>
            <p:nvPr/>
          </p:nvSpPr>
          <p:spPr>
            <a:xfrm>
              <a:off x="1140107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A524977-7F92-47AF-A116-141BEA1B722E}"/>
                </a:ext>
              </a:extLst>
            </p:cNvPr>
            <p:cNvSpPr txBox="1"/>
            <p:nvPr/>
          </p:nvSpPr>
          <p:spPr>
            <a:xfrm>
              <a:off x="484593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2DA8D44-86DA-465C-A9B4-F2FD97ABA0AE}"/>
                </a:ext>
              </a:extLst>
            </p:cNvPr>
            <p:cNvSpPr txBox="1"/>
            <p:nvPr/>
          </p:nvSpPr>
          <p:spPr>
            <a:xfrm>
              <a:off x="6041353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B420DD9-6D01-45E5-B6B7-45BFB235ED36}"/>
                </a:ext>
              </a:extLst>
            </p:cNvPr>
            <p:cNvSpPr txBox="1"/>
            <p:nvPr/>
          </p:nvSpPr>
          <p:spPr>
            <a:xfrm>
              <a:off x="242522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3A75E61-63B6-4880-BB2B-61CFBBEF4BB6}"/>
                </a:ext>
              </a:extLst>
            </p:cNvPr>
            <p:cNvSpPr txBox="1"/>
            <p:nvPr/>
          </p:nvSpPr>
          <p:spPr>
            <a:xfrm>
              <a:off x="4543710" y="2898257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40F9436-4D80-4578-827A-F651D536D002}"/>
              </a:ext>
            </a:extLst>
          </p:cNvPr>
          <p:cNvGrpSpPr/>
          <p:nvPr/>
        </p:nvGrpSpPr>
        <p:grpSpPr>
          <a:xfrm>
            <a:off x="7171723" y="1425495"/>
            <a:ext cx="4238107" cy="1221339"/>
            <a:chOff x="6940612" y="973322"/>
            <a:chExt cx="4238107" cy="122133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CA46F2E-E117-447E-8BF8-4D9566104B44}"/>
                </a:ext>
              </a:extLst>
            </p:cNvPr>
            <p:cNvGrpSpPr/>
            <p:nvPr/>
          </p:nvGrpSpPr>
          <p:grpSpPr>
            <a:xfrm>
              <a:off x="8918292" y="1000464"/>
              <a:ext cx="2260427" cy="1151258"/>
              <a:chOff x="8918292" y="1000464"/>
              <a:chExt cx="2260427" cy="1151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D8AEAC4A-8EA7-4632-9636-F8348AA23CB6}"/>
                      </a:ext>
                    </a:extLst>
                  </p:cNvPr>
                  <p:cNvSpPr txBox="1"/>
                  <p:nvPr/>
                </p:nvSpPr>
                <p:spPr>
                  <a:xfrm>
                    <a:off x="8918292" y="1000464"/>
                    <a:ext cx="1609095" cy="560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D8AEAC4A-8EA7-4632-9636-F8348AA23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292" y="1000464"/>
                    <a:ext cx="1609095" cy="560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9044E5D6-B0C5-4C18-B1CE-FE75CA5ED88B}"/>
                      </a:ext>
                    </a:extLst>
                  </p:cNvPr>
                  <p:cNvSpPr txBox="1"/>
                  <p:nvPr/>
                </p:nvSpPr>
                <p:spPr>
                  <a:xfrm>
                    <a:off x="8918292" y="1720835"/>
                    <a:ext cx="226042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9044E5D6-B0C5-4C18-B1CE-FE75CA5ED8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292" y="1720835"/>
                    <a:ext cx="2260427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69120F0-8579-49E1-B114-AEBBE5085870}"/>
                </a:ext>
              </a:extLst>
            </p:cNvPr>
            <p:cNvGrpSpPr/>
            <p:nvPr/>
          </p:nvGrpSpPr>
          <p:grpSpPr>
            <a:xfrm>
              <a:off x="6940612" y="973322"/>
              <a:ext cx="1854810" cy="1221339"/>
              <a:chOff x="6940612" y="973322"/>
              <a:chExt cx="1854810" cy="1221339"/>
            </a:xfrm>
          </p:grpSpPr>
          <p:sp>
            <p:nvSpPr>
              <p:cNvPr id="142" name="Left Brace 141">
                <a:extLst>
                  <a:ext uri="{FF2B5EF4-FFF2-40B4-BE49-F238E27FC236}">
                    <a16:creationId xmlns:a16="http://schemas.microsoft.com/office/drawing/2014/main" id="{18FA3B56-6EFC-4254-BC6E-F5234D58BA48}"/>
                  </a:ext>
                </a:extLst>
              </p:cNvPr>
              <p:cNvSpPr/>
              <p:nvPr/>
            </p:nvSpPr>
            <p:spPr>
              <a:xfrm>
                <a:off x="8344264" y="973322"/>
                <a:ext cx="451158" cy="1221339"/>
              </a:xfrm>
              <a:prstGeom prst="leftBrace">
                <a:avLst>
                  <a:gd name="adj1" fmla="val 39457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F2622D2-D688-46BB-AC4E-8EC2CF56807F}"/>
                  </a:ext>
                </a:extLst>
              </p:cNvPr>
              <p:cNvSpPr txBox="1"/>
              <p:nvPr/>
            </p:nvSpPr>
            <p:spPr>
              <a:xfrm>
                <a:off x="6940612" y="1300138"/>
                <a:ext cx="1463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Conceptual model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D8C15EA-97AA-4CCA-877E-3B7CD96EEADE}"/>
              </a:ext>
            </a:extLst>
          </p:cNvPr>
          <p:cNvGrpSpPr/>
          <p:nvPr/>
        </p:nvGrpSpPr>
        <p:grpSpPr>
          <a:xfrm>
            <a:off x="7173118" y="2990479"/>
            <a:ext cx="1854810" cy="2719791"/>
            <a:chOff x="6940612" y="973322"/>
            <a:chExt cx="1854810" cy="1221339"/>
          </a:xfrm>
        </p:grpSpPr>
        <p:sp>
          <p:nvSpPr>
            <p:cNvPr id="154" name="Left Brace 153">
              <a:extLst>
                <a:ext uri="{FF2B5EF4-FFF2-40B4-BE49-F238E27FC236}">
                  <a16:creationId xmlns:a16="http://schemas.microsoft.com/office/drawing/2014/main" id="{C6F93862-0E57-4EC2-840F-9C18A36458BC}"/>
                </a:ext>
              </a:extLst>
            </p:cNvPr>
            <p:cNvSpPr/>
            <p:nvPr/>
          </p:nvSpPr>
          <p:spPr>
            <a:xfrm>
              <a:off x="8344264" y="973322"/>
              <a:ext cx="451158" cy="1221339"/>
            </a:xfrm>
            <a:prstGeom prst="leftBrace">
              <a:avLst>
                <a:gd name="adj1" fmla="val 3945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CB48012-1B37-4EA1-B175-CC86736D3F36}"/>
                </a:ext>
              </a:extLst>
            </p:cNvPr>
            <p:cNvSpPr txBox="1"/>
            <p:nvPr/>
          </p:nvSpPr>
          <p:spPr>
            <a:xfrm>
              <a:off x="6940612" y="1300138"/>
              <a:ext cx="1463431" cy="29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Learned constraints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7F4C0F-B459-4635-B4F8-B65D233DBFB4}"/>
              </a:ext>
            </a:extLst>
          </p:cNvPr>
          <p:cNvGrpSpPr/>
          <p:nvPr/>
        </p:nvGrpSpPr>
        <p:grpSpPr>
          <a:xfrm>
            <a:off x="9055122" y="3084018"/>
            <a:ext cx="2601841" cy="1119839"/>
            <a:chOff x="9055122" y="3084018"/>
            <a:chExt cx="2601841" cy="1119839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DACF16-85CD-4BDA-B5E9-7DC2481DDF96}"/>
                </a:ext>
              </a:extLst>
            </p:cNvPr>
            <p:cNvGrpSpPr/>
            <p:nvPr/>
          </p:nvGrpSpPr>
          <p:grpSpPr>
            <a:xfrm>
              <a:off x="9859696" y="3084018"/>
              <a:ext cx="1797267" cy="1119839"/>
              <a:chOff x="8829262" y="2675500"/>
              <a:chExt cx="1797267" cy="11198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74938FE3-44FC-43F1-AA01-13C5AE8AB5DA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74938FE3-44FC-43F1-AA01-13C5AE8AB5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FD7DBAE-A00C-4EF0-B939-B2F91FF6A8D6}"/>
                      </a:ext>
                    </a:extLst>
                  </p:cNvPr>
                  <p:cNvSpPr txBox="1"/>
                  <p:nvPr/>
                </p:nvSpPr>
                <p:spPr>
                  <a:xfrm>
                    <a:off x="8869919" y="3266092"/>
                    <a:ext cx="1756610" cy="52924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FD7DBAE-A00C-4EF0-B939-B2F91FF6A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9919" y="3266092"/>
                    <a:ext cx="1756610" cy="5292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F45BB985-F3F0-450A-B472-0ABF3BAADC47}"/>
                    </a:ext>
                  </a:extLst>
                </p:cNvPr>
                <p:cNvSpPr txBox="1"/>
                <p:nvPr/>
              </p:nvSpPr>
              <p:spPr>
                <a:xfrm>
                  <a:off x="9055122" y="3236843"/>
                  <a:ext cx="7041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F45BB985-F3F0-450A-B472-0ABF3BAAD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122" y="3236843"/>
                  <a:ext cx="70411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3674AB1-E72B-487B-9EFB-5DBD50A9238F}"/>
              </a:ext>
            </a:extLst>
          </p:cNvPr>
          <p:cNvGrpSpPr/>
          <p:nvPr/>
        </p:nvGrpSpPr>
        <p:grpSpPr>
          <a:xfrm>
            <a:off x="528723" y="1870848"/>
            <a:ext cx="6289561" cy="3634450"/>
            <a:chOff x="805720" y="2245489"/>
            <a:chExt cx="6623315" cy="3889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DE63279A-C0D6-4BA0-9814-183027F41315}"/>
                    </a:ext>
                  </a:extLst>
                </p:cNvPr>
                <p:cNvSpPr/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solidFill>
                  <a:schemeClr val="bg1">
                    <a:lumMod val="85000"/>
                  </a:schemeClr>
                </a:solidFill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DE63279A-C0D6-4BA0-9814-183027F413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980" y="2245489"/>
                  <a:ext cx="1273215" cy="694481"/>
                </a:xfrm>
                <a:prstGeom prst="roundRect">
                  <a:avLst>
                    <a:gd name="adj" fmla="val 13850"/>
                  </a:avLst>
                </a:prstGeom>
                <a:blipFill>
                  <a:blip r:embed="rId21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EA0DAF6-446C-4499-99DD-96F4111B918D}"/>
                </a:ext>
              </a:extLst>
            </p:cNvPr>
            <p:cNvGrpSpPr/>
            <p:nvPr/>
          </p:nvGrpSpPr>
          <p:grpSpPr>
            <a:xfrm>
              <a:off x="1666755" y="3526286"/>
              <a:ext cx="4901246" cy="694481"/>
              <a:chOff x="6261904" y="2013996"/>
              <a:chExt cx="4901246" cy="694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Rectangle: Rounded Corners 193">
                    <a:extLst>
                      <a:ext uri="{FF2B5EF4-FFF2-40B4-BE49-F238E27FC236}">
                        <a16:creationId xmlns:a16="http://schemas.microsoft.com/office/drawing/2014/main" id="{4F8F7E9D-178E-4AD5-81D0-01038B8C109C}"/>
                      </a:ext>
                    </a:extLst>
                  </p:cNvPr>
                  <p:cNvSpPr/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4" name="Rectangle: Rounded Corners 193">
                    <a:extLst>
                      <a:ext uri="{FF2B5EF4-FFF2-40B4-BE49-F238E27FC236}">
                        <a16:creationId xmlns:a16="http://schemas.microsoft.com/office/drawing/2014/main" id="{4F8F7E9D-178E-4AD5-81D0-01038B8C10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1904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22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Rectangle: Rounded Corners 194">
                    <a:extLst>
                      <a:ext uri="{FF2B5EF4-FFF2-40B4-BE49-F238E27FC236}">
                        <a16:creationId xmlns:a16="http://schemas.microsoft.com/office/drawing/2014/main" id="{57D6AAA7-DC06-4C64-9088-4F81F4BC9468}"/>
                      </a:ext>
                    </a:extLst>
                  </p:cNvPr>
                  <p:cNvSpPr/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254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Rectangle: Rounded Corners 194">
                    <a:extLst>
                      <a:ext uri="{FF2B5EF4-FFF2-40B4-BE49-F238E27FC236}">
                        <a16:creationId xmlns:a16="http://schemas.microsoft.com/office/drawing/2014/main" id="{57D6AAA7-DC06-4C64-9088-4F81F4BC94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9935" y="201399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23"/>
                    <a:stretch>
                      <a:fillRect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0AF7CDA-E8B8-4B9D-8D71-DA0D505A2523}"/>
                </a:ext>
              </a:extLst>
            </p:cNvPr>
            <p:cNvGrpSpPr/>
            <p:nvPr/>
          </p:nvGrpSpPr>
          <p:grpSpPr>
            <a:xfrm>
              <a:off x="805720" y="4984696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Rectangle: Rounded Corners 191">
                    <a:extLst>
                      <a:ext uri="{FF2B5EF4-FFF2-40B4-BE49-F238E27FC236}">
                        <a16:creationId xmlns:a16="http://schemas.microsoft.com/office/drawing/2014/main" id="{6A7F1ED6-E94E-4A4F-A3C2-2A189ED25352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2" name="Rectangle: Rounded Corners 191">
                    <a:extLst>
                      <a:ext uri="{FF2B5EF4-FFF2-40B4-BE49-F238E27FC236}">
                        <a16:creationId xmlns:a16="http://schemas.microsoft.com/office/drawing/2014/main" id="{6A7F1ED6-E94E-4A4F-A3C2-2A189ED253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Rectangle: Rounded Corners 192">
                    <a:extLst>
                      <a:ext uri="{FF2B5EF4-FFF2-40B4-BE49-F238E27FC236}">
                        <a16:creationId xmlns:a16="http://schemas.microsoft.com/office/drawing/2014/main" id="{F0BB04FA-909C-41C0-AD77-47037191748A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3" name="Rectangle: Rounded Corners 192">
                    <a:extLst>
                      <a:ext uri="{FF2B5EF4-FFF2-40B4-BE49-F238E27FC236}">
                        <a16:creationId xmlns:a16="http://schemas.microsoft.com/office/drawing/2014/main" id="{F0BB04FA-909C-41C0-AD77-4703719174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4097E89-51EA-4649-B42F-C281DFF3F767}"/>
                </a:ext>
              </a:extLst>
            </p:cNvPr>
            <p:cNvGrpSpPr/>
            <p:nvPr/>
          </p:nvGrpSpPr>
          <p:grpSpPr>
            <a:xfrm>
              <a:off x="4433751" y="4992278"/>
              <a:ext cx="2995284" cy="1142304"/>
              <a:chOff x="5459392" y="3503136"/>
              <a:chExt cx="2995284" cy="702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Rectangle: Rounded Corners 189">
                    <a:extLst>
                      <a:ext uri="{FF2B5EF4-FFF2-40B4-BE49-F238E27FC236}">
                        <a16:creationId xmlns:a16="http://schemas.microsoft.com/office/drawing/2014/main" id="{14C825F1-5908-432C-9BDE-8FC264EE0D09}"/>
                      </a:ext>
                    </a:extLst>
                  </p:cNvPr>
                  <p:cNvSpPr/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0" name="Rectangle: Rounded Corners 189">
                    <a:extLst>
                      <a:ext uri="{FF2B5EF4-FFF2-40B4-BE49-F238E27FC236}">
                        <a16:creationId xmlns:a16="http://schemas.microsoft.com/office/drawing/2014/main" id="{14C825F1-5908-432C-9BDE-8FC264EE0D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461" y="3503136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24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Rectangle: Rounded Corners 190">
                    <a:extLst>
                      <a:ext uri="{FF2B5EF4-FFF2-40B4-BE49-F238E27FC236}">
                        <a16:creationId xmlns:a16="http://schemas.microsoft.com/office/drawing/2014/main" id="{71044EE0-9D65-417D-800E-A0A9B0A839CC}"/>
                      </a:ext>
                    </a:extLst>
                  </p:cNvPr>
                  <p:cNvSpPr/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solidFill>
                    <a:srgbClr val="9DC3E6"/>
                  </a:solidFill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1" name="Rectangle: Rounded Corners 190">
                    <a:extLst>
                      <a:ext uri="{FF2B5EF4-FFF2-40B4-BE49-F238E27FC236}">
                        <a16:creationId xmlns:a16="http://schemas.microsoft.com/office/drawing/2014/main" id="{71044EE0-9D65-417D-800E-A0A9B0A839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392" y="3510718"/>
                    <a:ext cx="1273215" cy="694481"/>
                  </a:xfrm>
                  <a:prstGeom prst="roundRect">
                    <a:avLst>
                      <a:gd name="adj" fmla="val 13850"/>
                    </a:avLst>
                  </a:prstGeom>
                  <a:blipFill>
                    <a:blip r:embed="rId25"/>
                    <a:stretch>
                      <a:fillRect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6" name="Connector: Curved 165">
              <a:extLst>
                <a:ext uri="{FF2B5EF4-FFF2-40B4-BE49-F238E27FC236}">
                  <a16:creationId xmlns:a16="http://schemas.microsoft.com/office/drawing/2014/main" id="{2AA30898-2FC5-4A4A-A7B8-F0F5F5104A7B}"/>
                </a:ext>
              </a:extLst>
            </p:cNvPr>
            <p:cNvCxnSpPr>
              <a:cxnSpLocks/>
              <a:stCxn id="162" idx="2"/>
              <a:endCxn id="194" idx="0"/>
            </p:cNvCxnSpPr>
            <p:nvPr/>
          </p:nvCxnSpPr>
          <p:spPr>
            <a:xfrm rot="5400000">
              <a:off x="2918818" y="2324516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Connector: Curved 166">
              <a:extLst>
                <a:ext uri="{FF2B5EF4-FFF2-40B4-BE49-F238E27FC236}">
                  <a16:creationId xmlns:a16="http://schemas.microsoft.com/office/drawing/2014/main" id="{060A920D-D8F8-4DF2-9940-6589296DF758}"/>
                </a:ext>
              </a:extLst>
            </p:cNvPr>
            <p:cNvCxnSpPr>
              <a:cxnSpLocks/>
              <a:stCxn id="162" idx="2"/>
              <a:endCxn id="195" idx="0"/>
            </p:cNvCxnSpPr>
            <p:nvPr/>
          </p:nvCxnSpPr>
          <p:spPr>
            <a:xfrm rot="16200000" flipH="1">
              <a:off x="4732833" y="2327725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Connector: Curved 167">
              <a:extLst>
                <a:ext uri="{FF2B5EF4-FFF2-40B4-BE49-F238E27FC236}">
                  <a16:creationId xmlns:a16="http://schemas.microsoft.com/office/drawing/2014/main" id="{6E79F204-BD6A-44FA-9BE3-E1367E80C7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7" y="4172215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Connector: Curved 168">
              <a:extLst>
                <a:ext uri="{FF2B5EF4-FFF2-40B4-BE49-F238E27FC236}">
                  <a16:creationId xmlns:a16="http://schemas.microsoft.com/office/drawing/2014/main" id="{6AB89D01-4372-4019-931E-06B8C17F178B}"/>
                </a:ext>
              </a:extLst>
            </p:cNvPr>
            <p:cNvCxnSpPr>
              <a:cxnSpLocks/>
              <a:stCxn id="195" idx="2"/>
              <a:endCxn id="190" idx="0"/>
            </p:cNvCxnSpPr>
            <p:nvPr/>
          </p:nvCxnSpPr>
          <p:spPr>
            <a:xfrm rot="16200000" flipH="1">
              <a:off x="5976156" y="4176005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Connector: Curved 169">
              <a:extLst>
                <a:ext uri="{FF2B5EF4-FFF2-40B4-BE49-F238E27FC236}">
                  <a16:creationId xmlns:a16="http://schemas.microsoft.com/office/drawing/2014/main" id="{67E029B0-BEE2-4145-A7B0-92FA02AEE295}"/>
                </a:ext>
              </a:extLst>
            </p:cNvPr>
            <p:cNvCxnSpPr>
              <a:cxnSpLocks/>
              <a:stCxn id="194" idx="2"/>
              <a:endCxn id="193" idx="0"/>
            </p:cNvCxnSpPr>
            <p:nvPr/>
          </p:nvCxnSpPr>
          <p:spPr>
            <a:xfrm rot="5400000">
              <a:off x="1484714" y="4178382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Connector: Curved 170">
              <a:extLst>
                <a:ext uri="{FF2B5EF4-FFF2-40B4-BE49-F238E27FC236}">
                  <a16:creationId xmlns:a16="http://schemas.microsoft.com/office/drawing/2014/main" id="{C88AC44B-C990-45B8-ACAF-A879E784514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3" y="418596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nector: Curved 171">
              <a:extLst>
                <a:ext uri="{FF2B5EF4-FFF2-40B4-BE49-F238E27FC236}">
                  <a16:creationId xmlns:a16="http://schemas.microsoft.com/office/drawing/2014/main" id="{34E35A39-E399-4663-B768-D1330ED15D3D}"/>
                </a:ext>
              </a:extLst>
            </p:cNvPr>
            <p:cNvCxnSpPr/>
            <p:nvPr/>
          </p:nvCxnSpPr>
          <p:spPr>
            <a:xfrm rot="5400000">
              <a:off x="2918818" y="2324517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nector: Curved 172">
              <a:extLst>
                <a:ext uri="{FF2B5EF4-FFF2-40B4-BE49-F238E27FC236}">
                  <a16:creationId xmlns:a16="http://schemas.microsoft.com/office/drawing/2014/main" id="{0954D9FA-42FE-48EF-ABC3-273FBECE000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3" y="2327726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Connector: Curved 173">
              <a:extLst>
                <a:ext uri="{FF2B5EF4-FFF2-40B4-BE49-F238E27FC236}">
                  <a16:creationId xmlns:a16="http://schemas.microsoft.com/office/drawing/2014/main" id="{1B5628D2-3A46-4F04-90C5-E75AC6B0BC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8" y="4172216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Connector: Curved 174">
              <a:extLst>
                <a:ext uri="{FF2B5EF4-FFF2-40B4-BE49-F238E27FC236}">
                  <a16:creationId xmlns:a16="http://schemas.microsoft.com/office/drawing/2014/main" id="{9EA63954-FCE6-499E-9CFC-4E0E21B495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5" y="4178383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nector: Curved 175">
              <a:extLst>
                <a:ext uri="{FF2B5EF4-FFF2-40B4-BE49-F238E27FC236}">
                  <a16:creationId xmlns:a16="http://schemas.microsoft.com/office/drawing/2014/main" id="{18429600-2BDF-41DE-A88F-C3B8D1B26B59}"/>
                </a:ext>
              </a:extLst>
            </p:cNvPr>
            <p:cNvCxnSpPr/>
            <p:nvPr/>
          </p:nvCxnSpPr>
          <p:spPr>
            <a:xfrm rot="5400000">
              <a:off x="2918819" y="2324518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onnector: Curved 176">
              <a:extLst>
                <a:ext uri="{FF2B5EF4-FFF2-40B4-BE49-F238E27FC236}">
                  <a16:creationId xmlns:a16="http://schemas.microsoft.com/office/drawing/2014/main" id="{F075C3B3-88A8-4591-9005-5591572F50C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4" y="2327727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Connector: Curved 177">
              <a:extLst>
                <a:ext uri="{FF2B5EF4-FFF2-40B4-BE49-F238E27FC236}">
                  <a16:creationId xmlns:a16="http://schemas.microsoft.com/office/drawing/2014/main" id="{0885F030-8D77-47A3-B679-816A7B9642A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76157" y="4176006"/>
              <a:ext cx="771511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Connector: Curved 178">
              <a:extLst>
                <a:ext uri="{FF2B5EF4-FFF2-40B4-BE49-F238E27FC236}">
                  <a16:creationId xmlns:a16="http://schemas.microsoft.com/office/drawing/2014/main" id="{70C1B7FA-09DF-480D-A164-1C49B345F8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4" y="4185965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B1020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Connector: Curved 179">
              <a:extLst>
                <a:ext uri="{FF2B5EF4-FFF2-40B4-BE49-F238E27FC236}">
                  <a16:creationId xmlns:a16="http://schemas.microsoft.com/office/drawing/2014/main" id="{8CB89978-254C-4A7F-BCEB-F708C915293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51919" y="4172217"/>
              <a:ext cx="763929" cy="8610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Connector: Curved 180">
              <a:extLst>
                <a:ext uri="{FF2B5EF4-FFF2-40B4-BE49-F238E27FC236}">
                  <a16:creationId xmlns:a16="http://schemas.microsoft.com/office/drawing/2014/main" id="{32E92FEE-7918-4FCC-99AB-DEDEF86291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4716" y="4178384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Connector: Curved 181">
              <a:extLst>
                <a:ext uri="{FF2B5EF4-FFF2-40B4-BE49-F238E27FC236}">
                  <a16:creationId xmlns:a16="http://schemas.microsoft.com/office/drawing/2014/main" id="{BB385AFC-915E-4730-9467-867E0A24CBB9}"/>
                </a:ext>
              </a:extLst>
            </p:cNvPr>
            <p:cNvCxnSpPr/>
            <p:nvPr/>
          </p:nvCxnSpPr>
          <p:spPr>
            <a:xfrm rot="5400000">
              <a:off x="2918820" y="2324519"/>
              <a:ext cx="586316" cy="18172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Connector: Curved 182">
              <a:extLst>
                <a:ext uri="{FF2B5EF4-FFF2-40B4-BE49-F238E27FC236}">
                  <a16:creationId xmlns:a16="http://schemas.microsoft.com/office/drawing/2014/main" id="{E3BF9A67-2DE6-41B4-91EC-3AFE63A47C8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8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B1020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601A8F1-F85C-4B41-BC7A-F70C6A82F0C8}"/>
                </a:ext>
              </a:extLst>
            </p:cNvPr>
            <p:cNvSpPr txBox="1"/>
            <p:nvPr/>
          </p:nvSpPr>
          <p:spPr>
            <a:xfrm>
              <a:off x="2685328" y="2906136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3327CCB-CE7B-4E65-BB5B-FAF7362256FA}"/>
                </a:ext>
              </a:extLst>
            </p:cNvPr>
            <p:cNvSpPr txBox="1"/>
            <p:nvPr/>
          </p:nvSpPr>
          <p:spPr>
            <a:xfrm>
              <a:off x="1140107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E7876D7-C973-4A48-83D9-32E5F3B9EAD0}"/>
                </a:ext>
              </a:extLst>
            </p:cNvPr>
            <p:cNvSpPr txBox="1"/>
            <p:nvPr/>
          </p:nvSpPr>
          <p:spPr>
            <a:xfrm>
              <a:off x="484593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3FC04C0-D3C5-4E46-ACBE-F3F93371E6DC}"/>
                </a:ext>
              </a:extLst>
            </p:cNvPr>
            <p:cNvSpPr txBox="1"/>
            <p:nvPr/>
          </p:nvSpPr>
          <p:spPr>
            <a:xfrm>
              <a:off x="6041353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1EBA793-6755-4D50-A3A2-97599C297B3B}"/>
                </a:ext>
              </a:extLst>
            </p:cNvPr>
            <p:cNvSpPr txBox="1"/>
            <p:nvPr/>
          </p:nvSpPr>
          <p:spPr>
            <a:xfrm>
              <a:off x="2425222" y="4319302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FFD9781-CA8F-400B-9794-8BDBC5C880DE}"/>
                </a:ext>
              </a:extLst>
            </p:cNvPr>
            <p:cNvSpPr txBox="1"/>
            <p:nvPr/>
          </p:nvSpPr>
          <p:spPr>
            <a:xfrm>
              <a:off x="4543710" y="2898257"/>
              <a:ext cx="105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  <p:cxnSp>
          <p:nvCxnSpPr>
            <p:cNvPr id="200" name="Connector: Curved 199">
              <a:extLst>
                <a:ext uri="{FF2B5EF4-FFF2-40B4-BE49-F238E27FC236}">
                  <a16:creationId xmlns:a16="http://schemas.microsoft.com/office/drawing/2014/main" id="{CFD0D8A7-9A34-4C75-95A5-3E7896DB47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2744" y="4185966"/>
              <a:ext cx="776265" cy="8610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nector: Curved 200">
              <a:extLst>
                <a:ext uri="{FF2B5EF4-FFF2-40B4-BE49-F238E27FC236}">
                  <a16:creationId xmlns:a16="http://schemas.microsoft.com/office/drawing/2014/main" id="{CFA6D1A7-D376-443C-AE71-17DE1D6F62E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2835" y="2327729"/>
              <a:ext cx="586316" cy="181080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95784B8-BEBA-41F3-97A3-705B8521AD28}"/>
              </a:ext>
            </a:extLst>
          </p:cNvPr>
          <p:cNvGrpSpPr/>
          <p:nvPr/>
        </p:nvGrpSpPr>
        <p:grpSpPr>
          <a:xfrm>
            <a:off x="9055122" y="4557381"/>
            <a:ext cx="2601841" cy="1128688"/>
            <a:chOff x="8824179" y="4008727"/>
            <a:chExt cx="2601841" cy="1128688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9FD9529-27F0-48C4-91B8-22E7762DEF7D}"/>
                </a:ext>
              </a:extLst>
            </p:cNvPr>
            <p:cNvGrpSpPr/>
            <p:nvPr/>
          </p:nvGrpSpPr>
          <p:grpSpPr>
            <a:xfrm>
              <a:off x="9628753" y="4008727"/>
              <a:ext cx="1797267" cy="1128688"/>
              <a:chOff x="8829262" y="2675500"/>
              <a:chExt cx="1797267" cy="1128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C4DF0ABE-AA8A-4B44-A415-F78B3A1A6C15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C4DF0ABE-AA8A-4B44-A415-F78B3A1A6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90DC27D8-4A76-4E83-AA83-75F9590F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8869919" y="3266092"/>
                    <a:ext cx="1756610" cy="53809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90DC27D8-4A76-4E83-AA83-75F9590F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9919" y="3266092"/>
                    <a:ext cx="1756610" cy="53809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0CF89B-5F34-4537-AD67-DF1CDD247895}"/>
                    </a:ext>
                  </a:extLst>
                </p:cNvPr>
                <p:cNvSpPr txBox="1"/>
                <p:nvPr/>
              </p:nvSpPr>
              <p:spPr>
                <a:xfrm>
                  <a:off x="8824179" y="4161552"/>
                  <a:ext cx="7041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0CF89B-5F34-4537-AD67-DF1CDD247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4179" y="4161552"/>
                  <a:ext cx="704115" cy="52322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99A16-1B9D-4E1E-9BF0-6824B42811BC}"/>
              </a:ext>
            </a:extLst>
          </p:cNvPr>
          <p:cNvGrpSpPr/>
          <p:nvPr/>
        </p:nvGrpSpPr>
        <p:grpSpPr>
          <a:xfrm>
            <a:off x="8081080" y="1057109"/>
            <a:ext cx="2455675" cy="2433606"/>
            <a:chOff x="4519241" y="83320"/>
            <a:chExt cx="2455675" cy="2433606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E176976-69A6-4B2E-BF72-AB60CEC438FE}"/>
                </a:ext>
              </a:extLst>
            </p:cNvPr>
            <p:cNvGrpSpPr/>
            <p:nvPr/>
          </p:nvGrpSpPr>
          <p:grpSpPr>
            <a:xfrm>
              <a:off x="5177649" y="1397087"/>
              <a:ext cx="1797267" cy="1119839"/>
              <a:chOff x="8829262" y="2675500"/>
              <a:chExt cx="1797267" cy="11198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8831D19-EB16-4DAD-A6F9-08941D604974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74938FE3-44FC-43F1-AA01-13C5AE8AB5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1FBEBDF0-2E8E-409B-B060-9FADF3E9FAD7}"/>
                      </a:ext>
                    </a:extLst>
                  </p:cNvPr>
                  <p:cNvSpPr txBox="1"/>
                  <p:nvPr/>
                </p:nvSpPr>
                <p:spPr>
                  <a:xfrm>
                    <a:off x="8869919" y="3266092"/>
                    <a:ext cx="1756610" cy="52924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FD7DBAE-A00C-4EF0-B939-B2F91FF6A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9919" y="3266092"/>
                    <a:ext cx="1756610" cy="5292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3F7636-2082-4425-B404-7BB7E0A9ACA4}"/>
                </a:ext>
              </a:extLst>
            </p:cNvPr>
            <p:cNvGrpSpPr/>
            <p:nvPr/>
          </p:nvGrpSpPr>
          <p:grpSpPr>
            <a:xfrm>
              <a:off x="4519241" y="83320"/>
              <a:ext cx="2260427" cy="1151258"/>
              <a:chOff x="5201442" y="1369857"/>
              <a:chExt cx="2260427" cy="1151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707BFFFD-D5B3-45E3-91DB-BE9B63F4FA77}"/>
                      </a:ext>
                    </a:extLst>
                  </p:cNvPr>
                  <p:cNvSpPr txBox="1"/>
                  <p:nvPr/>
                </p:nvSpPr>
                <p:spPr>
                  <a:xfrm>
                    <a:off x="5201442" y="1369857"/>
                    <a:ext cx="1609095" cy="560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707BFFFD-D5B3-45E3-91DB-BE9B63F4FA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442" y="1369857"/>
                    <a:ext cx="1609095" cy="56066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7348F36-F537-42B4-8F67-573E44F6655C}"/>
                      </a:ext>
                    </a:extLst>
                  </p:cNvPr>
                  <p:cNvSpPr txBox="1"/>
                  <p:nvPr/>
                </p:nvSpPr>
                <p:spPr>
                  <a:xfrm>
                    <a:off x="5201442" y="2090228"/>
                    <a:ext cx="226042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7348F36-F537-42B4-8F67-573E44F66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442" y="2090228"/>
                    <a:ext cx="2260427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6EC576-3966-4C75-8DD3-0D0DAC88CEB1}"/>
              </a:ext>
            </a:extLst>
          </p:cNvPr>
          <p:cNvGrpSpPr/>
          <p:nvPr/>
        </p:nvGrpSpPr>
        <p:grpSpPr>
          <a:xfrm>
            <a:off x="8081080" y="3995211"/>
            <a:ext cx="2455675" cy="2442455"/>
            <a:chOff x="4519241" y="83320"/>
            <a:chExt cx="2455675" cy="2442455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92F2D37-1B66-4B4E-8933-17DC3D985699}"/>
                </a:ext>
              </a:extLst>
            </p:cNvPr>
            <p:cNvGrpSpPr/>
            <p:nvPr/>
          </p:nvGrpSpPr>
          <p:grpSpPr>
            <a:xfrm>
              <a:off x="5177649" y="1397087"/>
              <a:ext cx="1797267" cy="1128688"/>
              <a:chOff x="8829262" y="2675500"/>
              <a:chExt cx="1797267" cy="1128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6F4C563D-F413-49CA-BB81-14C5F2A8D020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6F4C563D-F413-49CA-BB81-14C5F2A8D0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262" y="2675500"/>
                    <a:ext cx="1787153" cy="528478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089C6BCB-275C-4B7E-9ABB-FB25292BE2EA}"/>
                      </a:ext>
                    </a:extLst>
                  </p:cNvPr>
                  <p:cNvSpPr txBox="1"/>
                  <p:nvPr/>
                </p:nvSpPr>
                <p:spPr>
                  <a:xfrm>
                    <a:off x="8869919" y="3266092"/>
                    <a:ext cx="1756610" cy="53809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089C6BCB-275C-4B7E-9ABB-FB25292BE2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9919" y="3266092"/>
                    <a:ext cx="1756610" cy="538096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C14049B-C7D2-42EC-9968-92B502E9250A}"/>
                </a:ext>
              </a:extLst>
            </p:cNvPr>
            <p:cNvGrpSpPr/>
            <p:nvPr/>
          </p:nvGrpSpPr>
          <p:grpSpPr>
            <a:xfrm>
              <a:off x="4519241" y="83320"/>
              <a:ext cx="2260427" cy="1151258"/>
              <a:chOff x="5201442" y="1369857"/>
              <a:chExt cx="2260427" cy="1151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3541EBF-5A6B-4296-B158-9F724CE227E7}"/>
                      </a:ext>
                    </a:extLst>
                  </p:cNvPr>
                  <p:cNvSpPr txBox="1"/>
                  <p:nvPr/>
                </p:nvSpPr>
                <p:spPr>
                  <a:xfrm>
                    <a:off x="5201442" y="1369857"/>
                    <a:ext cx="1609095" cy="560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3541EBF-5A6B-4296-B158-9F724CE227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442" y="1369857"/>
                    <a:ext cx="1609095" cy="56066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DF6AFAD3-F6EC-40D7-9100-20487AB8EA4C}"/>
                      </a:ext>
                    </a:extLst>
                  </p:cNvPr>
                  <p:cNvSpPr txBox="1"/>
                  <p:nvPr/>
                </p:nvSpPr>
                <p:spPr>
                  <a:xfrm>
                    <a:off x="5201442" y="2090228"/>
                    <a:ext cx="226042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DF6AFAD3-F6EC-40D7-9100-20487AB8EA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442" y="2090228"/>
                    <a:ext cx="2260427" cy="430887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C4CF763F-8582-D349-9427-587B385C4FF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3747" y="55054"/>
            <a:ext cx="2484267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0026 -0.19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9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0039 0.216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8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636</Words>
  <Application>Microsoft Office PowerPoint</Application>
  <PresentationFormat>Widescreen</PresentationFormat>
  <Paragraphs>201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Karla</vt:lpstr>
      <vt:lpstr>Overpass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Donato Maragno</dc:creator>
  <cp:lastModifiedBy>Donato Maragno</cp:lastModifiedBy>
  <cp:revision>135</cp:revision>
  <dcterms:created xsi:type="dcterms:W3CDTF">2022-01-05T11:06:58Z</dcterms:created>
  <dcterms:modified xsi:type="dcterms:W3CDTF">2022-04-01T19:24:27Z</dcterms:modified>
</cp:coreProperties>
</file>